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2" r:id="rId3"/>
    <p:sldId id="275" r:id="rId4"/>
    <p:sldId id="276" r:id="rId5"/>
    <p:sldId id="272" r:id="rId6"/>
    <p:sldId id="277" r:id="rId7"/>
    <p:sldId id="278" r:id="rId8"/>
    <p:sldId id="279" r:id="rId9"/>
    <p:sldId id="280" r:id="rId10"/>
    <p:sldId id="281" r:id="rId11"/>
    <p:sldId id="269" r:id="rId12"/>
    <p:sldId id="268" r:id="rId13"/>
    <p:sldId id="273" r:id="rId14"/>
    <p:sldId id="259" r:id="rId15"/>
    <p:sldId id="270" r:id="rId16"/>
    <p:sldId id="261" r:id="rId17"/>
    <p:sldId id="264" r:id="rId18"/>
    <p:sldId id="266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Áreas Protegidas Nacionales </a:t>
            </a:r>
          </a:p>
          <a:p>
            <a:pPr>
              <a:defRPr/>
            </a:pPr>
            <a:r>
              <a:rPr lang="es-CO" sz="900"/>
              <a:t>(Total 116, 21.369.829,55 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386-474B-94CB-AA01508D79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386-474B-94CB-AA01508D79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386-474B-94CB-AA01508D796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Hoja1!$B$5:$B$7</c:f>
              <c:strCache>
                <c:ptCount val="3"/>
                <c:pt idx="0">
                  <c:v>Reservas Forestales Protectoras Nacionales (56)</c:v>
                </c:pt>
                <c:pt idx="1">
                  <c:v>Distrito Nacional de Manejo Integrado Reserva de Bíosfera Sea Flower (1)</c:v>
                </c:pt>
                <c:pt idx="2">
                  <c:v>Áreas Protegidas del Sistema de Parques Nacionales Naturales – SPNN (59)</c:v>
                </c:pt>
              </c:strCache>
            </c:strRef>
          </c:cat>
          <c:val>
            <c:numRef>
              <c:f>Hoja1!$C$5:$C$7</c:f>
              <c:numCache>
                <c:formatCode>#,##0</c:formatCode>
                <c:ptCount val="3"/>
                <c:pt idx="0">
                  <c:v>599286.27</c:v>
                </c:pt>
                <c:pt idx="1">
                  <c:v>6501700</c:v>
                </c:pt>
                <c:pt idx="2">
                  <c:v>14268843.279999999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86-474B-94CB-AA01508D79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07895888014"/>
          <c:y val="0.34741652085156027"/>
          <c:w val="0.33758770778652669"/>
          <c:h val="0.536463254593175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Áreas Protegidas Regionales</a:t>
            </a:r>
          </a:p>
          <a:p>
            <a:pPr>
              <a:defRPr/>
            </a:pPr>
            <a:r>
              <a:rPr lang="es-CO" sz="900"/>
              <a:t>(Total 247; 2.481.925,63 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36F-4921-8085-599DCA8950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36F-4921-8085-599DCA8950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36F-4921-8085-599DCA8950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36F-4921-8085-599DCA89501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36F-4921-8085-599DCA895016}"/>
              </c:ext>
            </c:extLst>
          </c:dPt>
          <c:dLbls>
            <c:dLbl>
              <c:idx val="0"/>
              <c:layout>
                <c:manualLayout>
                  <c:x val="-2.8215223097112859E-4"/>
                  <c:y val="0.2669138232720910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6F-4921-8085-599DCA895016}"/>
                </c:ext>
              </c:extLst>
            </c:dLbl>
            <c:dLbl>
              <c:idx val="1"/>
              <c:layout>
                <c:manualLayout>
                  <c:x val="4.5247375328083941E-2"/>
                  <c:y val="0.104488553514144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6F-4921-8085-599DCA895016}"/>
                </c:ext>
              </c:extLst>
            </c:dLbl>
            <c:dLbl>
              <c:idx val="3"/>
              <c:layout>
                <c:manualLayout>
                  <c:x val="9.0027996500437441E-2"/>
                  <c:y val="0.107369130941965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6F-4921-8085-599DCA895016}"/>
                </c:ext>
              </c:extLst>
            </c:dLbl>
            <c:dLbl>
              <c:idx val="4"/>
              <c:layout>
                <c:manualLayout>
                  <c:x val="1.254396325459315E-2"/>
                  <c:y val="8.53962525517643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6F-4921-8085-599DCA89501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Hoja1!$B$9:$B$13</c:f>
              <c:strCache>
                <c:ptCount val="5"/>
                <c:pt idx="0">
                  <c:v>Áreas de recreación (10)</c:v>
                </c:pt>
                <c:pt idx="1">
                  <c:v>Distritos de Conservación de  Suelos (11)</c:v>
                </c:pt>
                <c:pt idx="2">
                  <c:v>Distritos Regionales de Manejo Integrado (82)</c:v>
                </c:pt>
                <c:pt idx="3">
                  <c:v>Parques Naturales Regionales (49)</c:v>
                </c:pt>
                <c:pt idx="4">
                  <c:v>Reservas Forestales Protectoras Regionales (95)</c:v>
                </c:pt>
              </c:strCache>
            </c:strRef>
          </c:cat>
          <c:val>
            <c:numRef>
              <c:f>Hoja1!$C$9:$C$13</c:f>
              <c:numCache>
                <c:formatCode>#,##0</c:formatCode>
                <c:ptCount val="5"/>
                <c:pt idx="0">
                  <c:v>792.9</c:v>
                </c:pt>
                <c:pt idx="1">
                  <c:v>48927.07</c:v>
                </c:pt>
                <c:pt idx="2">
                  <c:v>1682362.26</c:v>
                </c:pt>
                <c:pt idx="3">
                  <c:v>557730.79</c:v>
                </c:pt>
                <c:pt idx="4">
                  <c:v>192112.61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6F-4921-8085-599DCA8950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Total Áreas Protegidas</a:t>
            </a:r>
            <a:r>
              <a:rPr lang="es-CO" baseline="0"/>
              <a:t> Colombia</a:t>
            </a:r>
          </a:p>
          <a:p>
            <a:pPr>
              <a:defRPr/>
            </a:pPr>
            <a:r>
              <a:rPr lang="es-CO" sz="900" baseline="0"/>
              <a:t>(919; 23.954.034 Ha)</a:t>
            </a:r>
            <a:endParaRPr lang="es-CO" sz="9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1BE-48FC-A4E7-652DC79C1E0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1BE-48FC-A4E7-652DC79C1E0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1BE-48FC-A4E7-652DC79C1E0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1BE-48FC-A4E7-652DC79C1E00}"/>
              </c:ext>
            </c:extLst>
          </c:dPt>
          <c:dLbls>
            <c:dLbl>
              <c:idx val="0"/>
              <c:layout>
                <c:manualLayout>
                  <c:x val="9.8360017497812771E-2"/>
                  <c:y val="0.2151942986293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BE-48FC-A4E7-652DC79C1E00}"/>
                </c:ext>
              </c:extLst>
            </c:dLbl>
            <c:dLbl>
              <c:idx val="1"/>
              <c:layout>
                <c:manualLayout>
                  <c:x val="4.0198600174978075E-2"/>
                  <c:y val="-0.180201953922426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BE-48FC-A4E7-652DC79C1E0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BE-48FC-A4E7-652DC79C1E0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Hoja1!$B$20:$B$22</c:f>
              <c:strCache>
                <c:ptCount val="3"/>
                <c:pt idx="0">
                  <c:v>Áreas Protegidas Nacionales (116)</c:v>
                </c:pt>
                <c:pt idx="1">
                  <c:v>Áreas Protegidas Regionales (247)</c:v>
                </c:pt>
                <c:pt idx="2">
                  <c:v>Áreas Protegidas Privadas -RNSC (556) :</c:v>
                </c:pt>
              </c:strCache>
            </c:strRef>
          </c:cat>
          <c:val>
            <c:numRef>
              <c:f>Hoja1!$C$20:$C$22</c:f>
              <c:numCache>
                <c:formatCode>#,##0.00</c:formatCode>
                <c:ptCount val="3"/>
                <c:pt idx="0">
                  <c:v>21369829.550000001</c:v>
                </c:pt>
                <c:pt idx="1">
                  <c:v>2481925.63</c:v>
                </c:pt>
                <c:pt idx="2">
                  <c:v>102278.79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BE-48FC-A4E7-652DC79C1E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2F8698-D07E-4B61-9032-7C5127B2233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8ED2B39-E633-4B23-8AF9-9166CDF32B85}">
      <dgm:prSet phldrT="[Texto]" custT="1"/>
      <dgm:spPr/>
      <dgm:t>
        <a:bodyPr/>
        <a:lstStyle/>
        <a:p>
          <a:r>
            <a:rPr lang="es-ES" sz="1400" dirty="0"/>
            <a:t>Instituciones de apoyo (públicas y privadas</a:t>
          </a:r>
        </a:p>
      </dgm:t>
    </dgm:pt>
    <dgm:pt modelId="{9C3F2B5A-9853-42C4-8F84-2A3CCA87359E}" type="parTrans" cxnId="{F92B8EF0-D46C-4B67-833A-644779D6F04E}">
      <dgm:prSet/>
      <dgm:spPr/>
      <dgm:t>
        <a:bodyPr/>
        <a:lstStyle/>
        <a:p>
          <a:endParaRPr lang="es-ES"/>
        </a:p>
      </dgm:t>
    </dgm:pt>
    <dgm:pt modelId="{0A286D71-280E-4B61-8C44-867036421270}" type="sibTrans" cxnId="{F92B8EF0-D46C-4B67-833A-644779D6F04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30AD756B-6381-4884-9EE1-07A2433B54BC}">
      <dgm:prSet phldrT="[Texto]" custT="1"/>
      <dgm:spPr>
        <a:solidFill>
          <a:srgbClr val="00B050"/>
        </a:solidFill>
      </dgm:spPr>
      <dgm:t>
        <a:bodyPr/>
        <a:lstStyle/>
        <a:p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Organizaciones Turismo Comunitario</a:t>
          </a:r>
        </a:p>
        <a:p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C3576-4344-457B-A516-AB1CBAD48130}" type="parTrans" cxnId="{0FE764A0-EED0-4A8C-A15D-DBAC90902C93}">
      <dgm:prSet/>
      <dgm:spPr/>
      <dgm:t>
        <a:bodyPr/>
        <a:lstStyle/>
        <a:p>
          <a:endParaRPr lang="es-ES"/>
        </a:p>
      </dgm:t>
    </dgm:pt>
    <dgm:pt modelId="{3313E43A-6140-482B-A7BB-E085E137AA33}" type="sibTrans" cxnId="{0FE764A0-EED0-4A8C-A15D-DBAC90902C93}">
      <dgm:prSet/>
      <dgm:spPr>
        <a:solidFill>
          <a:srgbClr val="A50021"/>
        </a:solidFill>
      </dgm:spPr>
      <dgm:t>
        <a:bodyPr/>
        <a:lstStyle/>
        <a:p>
          <a:endParaRPr lang="es-ES"/>
        </a:p>
      </dgm:t>
    </dgm:pt>
    <dgm:pt modelId="{CCA99193-5F8B-40FC-B49C-7052474F74D8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400" dirty="0"/>
            <a:t>Empresas Comercializadoras</a:t>
          </a:r>
        </a:p>
      </dgm:t>
    </dgm:pt>
    <dgm:pt modelId="{E4DDB81E-5D71-4F17-A231-1C8C4032A8CD}" type="parTrans" cxnId="{F6244705-BDDB-49DE-8CA5-2BCD41FAC85E}">
      <dgm:prSet/>
      <dgm:spPr/>
      <dgm:t>
        <a:bodyPr/>
        <a:lstStyle/>
        <a:p>
          <a:endParaRPr lang="es-ES"/>
        </a:p>
      </dgm:t>
    </dgm:pt>
    <dgm:pt modelId="{EBD1005F-D57B-4DB9-A348-D280E9DE6CB3}" type="sibTrans" cxnId="{F6244705-BDDB-49DE-8CA5-2BCD41FAC85E}">
      <dgm:prSet/>
      <dgm:spPr>
        <a:solidFill>
          <a:srgbClr val="92D050"/>
        </a:solidFill>
      </dgm:spPr>
      <dgm:t>
        <a:bodyPr/>
        <a:lstStyle/>
        <a:p>
          <a:endParaRPr lang="es-ES"/>
        </a:p>
      </dgm:t>
    </dgm:pt>
    <dgm:pt modelId="{6E3FA707-78FA-4226-8959-F161C4C0F4C2}" type="pres">
      <dgm:prSet presAssocID="{AC2F8698-D07E-4B61-9032-7C5127B22331}" presName="Name0" presStyleCnt="0">
        <dgm:presLayoutVars>
          <dgm:chMax/>
          <dgm:chPref/>
          <dgm:dir/>
          <dgm:animLvl val="lvl"/>
        </dgm:presLayoutVars>
      </dgm:prSet>
      <dgm:spPr/>
    </dgm:pt>
    <dgm:pt modelId="{5DAAA2C4-DAB5-4535-AC95-427A18122A5E}" type="pres">
      <dgm:prSet presAssocID="{D8ED2B39-E633-4B23-8AF9-9166CDF32B85}" presName="composite" presStyleCnt="0"/>
      <dgm:spPr/>
    </dgm:pt>
    <dgm:pt modelId="{CD178322-6BCB-4CD5-AA9A-21AFD39E7A9F}" type="pres">
      <dgm:prSet presAssocID="{D8ED2B39-E633-4B23-8AF9-9166CDF32B85}" presName="Parent1" presStyleLbl="node1" presStyleIdx="0" presStyleCnt="6" custScaleX="341338" custScaleY="127569" custLinFactX="28668" custLinFactNeighborX="100000" custLinFactNeighborY="5929">
        <dgm:presLayoutVars>
          <dgm:chMax val="1"/>
          <dgm:chPref val="1"/>
          <dgm:bulletEnabled val="1"/>
        </dgm:presLayoutVars>
      </dgm:prSet>
      <dgm:spPr/>
    </dgm:pt>
    <dgm:pt modelId="{9E6050E0-5576-4214-99F1-353601570680}" type="pres">
      <dgm:prSet presAssocID="{D8ED2B39-E633-4B23-8AF9-9166CDF32B8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6AF360F-4634-440B-820C-10BCF9C4946E}" type="pres">
      <dgm:prSet presAssocID="{D8ED2B39-E633-4B23-8AF9-9166CDF32B85}" presName="BalanceSpacing" presStyleCnt="0"/>
      <dgm:spPr/>
    </dgm:pt>
    <dgm:pt modelId="{53DB8BFD-56E7-443B-B92D-97E1192B2FE6}" type="pres">
      <dgm:prSet presAssocID="{D8ED2B39-E633-4B23-8AF9-9166CDF32B85}" presName="BalanceSpacing1" presStyleCnt="0"/>
      <dgm:spPr/>
    </dgm:pt>
    <dgm:pt modelId="{95598893-D7A4-4BF5-BEC5-3CAEE6588E1C}" type="pres">
      <dgm:prSet presAssocID="{0A286D71-280E-4B61-8C44-867036421270}" presName="Accent1Text" presStyleLbl="node1" presStyleIdx="1" presStyleCnt="6" custLinFactX="-67236" custLinFactNeighborX="-100000" custLinFactNeighborY="47926"/>
      <dgm:spPr/>
    </dgm:pt>
    <dgm:pt modelId="{18B5CF72-051F-4F62-982F-EC7B641A1525}" type="pres">
      <dgm:prSet presAssocID="{0A286D71-280E-4B61-8C44-867036421270}" presName="spaceBetweenRectangles" presStyleCnt="0"/>
      <dgm:spPr/>
    </dgm:pt>
    <dgm:pt modelId="{ADEF1948-15F4-42F0-861E-0C2B7C9AAE4C}" type="pres">
      <dgm:prSet presAssocID="{30AD756B-6381-4884-9EE1-07A2433B54BC}" presName="composite" presStyleCnt="0"/>
      <dgm:spPr/>
    </dgm:pt>
    <dgm:pt modelId="{56CB654E-2CDC-4FEB-A46D-E50403D72E21}" type="pres">
      <dgm:prSet presAssocID="{30AD756B-6381-4884-9EE1-07A2433B54BC}" presName="Parent1" presStyleLbl="node1" presStyleIdx="2" presStyleCnt="6" custScaleX="650364" custScaleY="223832" custLinFactNeighborX="23681" custLinFactNeighborY="-20675">
        <dgm:presLayoutVars>
          <dgm:chMax val="1"/>
          <dgm:chPref val="1"/>
          <dgm:bulletEnabled val="1"/>
        </dgm:presLayoutVars>
      </dgm:prSet>
      <dgm:spPr/>
    </dgm:pt>
    <dgm:pt modelId="{64ABD473-AF8F-470A-98C8-6ACB785FC69D}" type="pres">
      <dgm:prSet presAssocID="{30AD756B-6381-4884-9EE1-07A2433B54B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81C730A-9A7B-44F2-A168-CF9CFFE512C4}" type="pres">
      <dgm:prSet presAssocID="{30AD756B-6381-4884-9EE1-07A2433B54BC}" presName="BalanceSpacing" presStyleCnt="0"/>
      <dgm:spPr/>
    </dgm:pt>
    <dgm:pt modelId="{00F23715-18D1-4FB8-BC19-9BAC26A40741}" type="pres">
      <dgm:prSet presAssocID="{30AD756B-6381-4884-9EE1-07A2433B54BC}" presName="BalanceSpacing1" presStyleCnt="0"/>
      <dgm:spPr/>
    </dgm:pt>
    <dgm:pt modelId="{96DAD15B-CB0F-497F-9626-997CBD62DB40}" type="pres">
      <dgm:prSet presAssocID="{3313E43A-6140-482B-A7BB-E085E137AA33}" presName="Accent1Text" presStyleLbl="node1" presStyleIdx="3" presStyleCnt="6" custLinFactX="99271" custLinFactNeighborX="100000" custLinFactNeighborY="40061"/>
      <dgm:spPr/>
    </dgm:pt>
    <dgm:pt modelId="{C07BB0D8-2657-4E31-8179-24DEE311F2CC}" type="pres">
      <dgm:prSet presAssocID="{3313E43A-6140-482B-A7BB-E085E137AA33}" presName="spaceBetweenRectangles" presStyleCnt="0"/>
      <dgm:spPr/>
    </dgm:pt>
    <dgm:pt modelId="{B7B9B130-D600-457C-84D6-4303238C98CF}" type="pres">
      <dgm:prSet presAssocID="{CCA99193-5F8B-40FC-B49C-7052474F74D8}" presName="composite" presStyleCnt="0"/>
      <dgm:spPr/>
    </dgm:pt>
    <dgm:pt modelId="{56CCE049-B869-45B4-8227-02348548BD9B}" type="pres">
      <dgm:prSet presAssocID="{CCA99193-5F8B-40FC-B49C-7052474F74D8}" presName="Parent1" presStyleLbl="node1" presStyleIdx="4" presStyleCnt="6" custScaleX="309856" custScaleY="100269" custLinFactNeighborX="76904" custLinFactNeighborY="-41272">
        <dgm:presLayoutVars>
          <dgm:chMax val="1"/>
          <dgm:chPref val="1"/>
          <dgm:bulletEnabled val="1"/>
        </dgm:presLayoutVars>
      </dgm:prSet>
      <dgm:spPr/>
    </dgm:pt>
    <dgm:pt modelId="{A29D3D04-3C02-47B4-8983-A3EBDBDAF3F8}" type="pres">
      <dgm:prSet presAssocID="{CCA99193-5F8B-40FC-B49C-7052474F74D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BECC7D0-9CE0-41B7-91EB-CF74C3C1BB64}" type="pres">
      <dgm:prSet presAssocID="{CCA99193-5F8B-40FC-B49C-7052474F74D8}" presName="BalanceSpacing" presStyleCnt="0"/>
      <dgm:spPr/>
    </dgm:pt>
    <dgm:pt modelId="{55398C11-5FEE-48B0-B74B-9D1A1CBDEE15}" type="pres">
      <dgm:prSet presAssocID="{CCA99193-5F8B-40FC-B49C-7052474F74D8}" presName="BalanceSpacing1" presStyleCnt="0"/>
      <dgm:spPr/>
    </dgm:pt>
    <dgm:pt modelId="{AAD9F208-0ABE-4F8C-85E1-C2B08AA2F882}" type="pres">
      <dgm:prSet presAssocID="{EBD1005F-D57B-4DB9-A348-D280E9DE6CB3}" presName="Accent1Text" presStyleLbl="node1" presStyleIdx="5" presStyleCnt="6" custLinFactX="-33091" custLinFactNeighborX="-100000" custLinFactNeighborY="-91827"/>
      <dgm:spPr/>
    </dgm:pt>
  </dgm:ptLst>
  <dgm:cxnLst>
    <dgm:cxn modelId="{F6244705-BDDB-49DE-8CA5-2BCD41FAC85E}" srcId="{AC2F8698-D07E-4B61-9032-7C5127B22331}" destId="{CCA99193-5F8B-40FC-B49C-7052474F74D8}" srcOrd="2" destOrd="0" parTransId="{E4DDB81E-5D71-4F17-A231-1C8C4032A8CD}" sibTransId="{EBD1005F-D57B-4DB9-A348-D280E9DE6CB3}"/>
    <dgm:cxn modelId="{B4C21E0D-DF31-5642-A30A-5BB73235CB3E}" type="presOf" srcId="{D8ED2B39-E633-4B23-8AF9-9166CDF32B85}" destId="{CD178322-6BCB-4CD5-AA9A-21AFD39E7A9F}" srcOrd="0" destOrd="0" presId="urn:microsoft.com/office/officeart/2008/layout/AlternatingHexagons"/>
    <dgm:cxn modelId="{A2006513-B173-E740-8ACB-7B23426C4845}" type="presOf" srcId="{0A286D71-280E-4B61-8C44-867036421270}" destId="{95598893-D7A4-4BF5-BEC5-3CAEE6588E1C}" srcOrd="0" destOrd="0" presId="urn:microsoft.com/office/officeart/2008/layout/AlternatingHexagons"/>
    <dgm:cxn modelId="{5A71752D-13C5-FB41-B2F6-3289F277AA28}" type="presOf" srcId="{CCA99193-5F8B-40FC-B49C-7052474F74D8}" destId="{56CCE049-B869-45B4-8227-02348548BD9B}" srcOrd="0" destOrd="0" presId="urn:microsoft.com/office/officeart/2008/layout/AlternatingHexagons"/>
    <dgm:cxn modelId="{5C19D16C-6BB1-E24C-ACBE-629F782A56CC}" type="presOf" srcId="{3313E43A-6140-482B-A7BB-E085E137AA33}" destId="{96DAD15B-CB0F-497F-9626-997CBD62DB40}" srcOrd="0" destOrd="0" presId="urn:microsoft.com/office/officeart/2008/layout/AlternatingHexagons"/>
    <dgm:cxn modelId="{9544BC9F-36AD-1E49-B80C-4F170ADED2C4}" type="presOf" srcId="{EBD1005F-D57B-4DB9-A348-D280E9DE6CB3}" destId="{AAD9F208-0ABE-4F8C-85E1-C2B08AA2F882}" srcOrd="0" destOrd="0" presId="urn:microsoft.com/office/officeart/2008/layout/AlternatingHexagons"/>
    <dgm:cxn modelId="{0FE764A0-EED0-4A8C-A15D-DBAC90902C93}" srcId="{AC2F8698-D07E-4B61-9032-7C5127B22331}" destId="{30AD756B-6381-4884-9EE1-07A2433B54BC}" srcOrd="1" destOrd="0" parTransId="{FE8C3576-4344-457B-A516-AB1CBAD48130}" sibTransId="{3313E43A-6140-482B-A7BB-E085E137AA33}"/>
    <dgm:cxn modelId="{F92B8EF0-D46C-4B67-833A-644779D6F04E}" srcId="{AC2F8698-D07E-4B61-9032-7C5127B22331}" destId="{D8ED2B39-E633-4B23-8AF9-9166CDF32B85}" srcOrd="0" destOrd="0" parTransId="{9C3F2B5A-9853-42C4-8F84-2A3CCA87359E}" sibTransId="{0A286D71-280E-4B61-8C44-867036421270}"/>
    <dgm:cxn modelId="{B4659FF5-B49D-5244-A0FC-0567BDD86BE2}" type="presOf" srcId="{30AD756B-6381-4884-9EE1-07A2433B54BC}" destId="{56CB654E-2CDC-4FEB-A46D-E50403D72E21}" srcOrd="0" destOrd="0" presId="urn:microsoft.com/office/officeart/2008/layout/AlternatingHexagons"/>
    <dgm:cxn modelId="{379391F8-B4EC-494A-BFEF-ABC1003615EE}" type="presOf" srcId="{AC2F8698-D07E-4B61-9032-7C5127B22331}" destId="{6E3FA707-78FA-4226-8959-F161C4C0F4C2}" srcOrd="0" destOrd="0" presId="urn:microsoft.com/office/officeart/2008/layout/AlternatingHexagons"/>
    <dgm:cxn modelId="{469E33F0-C96F-CE42-BC4E-337AE5328B37}" type="presParOf" srcId="{6E3FA707-78FA-4226-8959-F161C4C0F4C2}" destId="{5DAAA2C4-DAB5-4535-AC95-427A18122A5E}" srcOrd="0" destOrd="0" presId="urn:microsoft.com/office/officeart/2008/layout/AlternatingHexagons"/>
    <dgm:cxn modelId="{EECED27F-7582-0B44-AF65-14954832770B}" type="presParOf" srcId="{5DAAA2C4-DAB5-4535-AC95-427A18122A5E}" destId="{CD178322-6BCB-4CD5-AA9A-21AFD39E7A9F}" srcOrd="0" destOrd="0" presId="urn:microsoft.com/office/officeart/2008/layout/AlternatingHexagons"/>
    <dgm:cxn modelId="{7B7BC6BB-1B65-E44D-8402-FB64081C9DD1}" type="presParOf" srcId="{5DAAA2C4-DAB5-4535-AC95-427A18122A5E}" destId="{9E6050E0-5576-4214-99F1-353601570680}" srcOrd="1" destOrd="0" presId="urn:microsoft.com/office/officeart/2008/layout/AlternatingHexagons"/>
    <dgm:cxn modelId="{6AE05262-8FA3-2845-A212-F3CB4AE7D195}" type="presParOf" srcId="{5DAAA2C4-DAB5-4535-AC95-427A18122A5E}" destId="{26AF360F-4634-440B-820C-10BCF9C4946E}" srcOrd="2" destOrd="0" presId="urn:microsoft.com/office/officeart/2008/layout/AlternatingHexagons"/>
    <dgm:cxn modelId="{66F65A5A-E49E-9A44-996D-F763639230E8}" type="presParOf" srcId="{5DAAA2C4-DAB5-4535-AC95-427A18122A5E}" destId="{53DB8BFD-56E7-443B-B92D-97E1192B2FE6}" srcOrd="3" destOrd="0" presId="urn:microsoft.com/office/officeart/2008/layout/AlternatingHexagons"/>
    <dgm:cxn modelId="{354B1D4B-4364-C849-9729-A341B7A93F3D}" type="presParOf" srcId="{5DAAA2C4-DAB5-4535-AC95-427A18122A5E}" destId="{95598893-D7A4-4BF5-BEC5-3CAEE6588E1C}" srcOrd="4" destOrd="0" presId="urn:microsoft.com/office/officeart/2008/layout/AlternatingHexagons"/>
    <dgm:cxn modelId="{FE67F541-3CEA-AD4A-912D-DAF661599464}" type="presParOf" srcId="{6E3FA707-78FA-4226-8959-F161C4C0F4C2}" destId="{18B5CF72-051F-4F62-982F-EC7B641A1525}" srcOrd="1" destOrd="0" presId="urn:microsoft.com/office/officeart/2008/layout/AlternatingHexagons"/>
    <dgm:cxn modelId="{535D4FE3-31AD-3349-BB09-70F3E8AB4B6D}" type="presParOf" srcId="{6E3FA707-78FA-4226-8959-F161C4C0F4C2}" destId="{ADEF1948-15F4-42F0-861E-0C2B7C9AAE4C}" srcOrd="2" destOrd="0" presId="urn:microsoft.com/office/officeart/2008/layout/AlternatingHexagons"/>
    <dgm:cxn modelId="{CBD5574D-2D39-C346-A074-0E38DDB20186}" type="presParOf" srcId="{ADEF1948-15F4-42F0-861E-0C2B7C9AAE4C}" destId="{56CB654E-2CDC-4FEB-A46D-E50403D72E21}" srcOrd="0" destOrd="0" presId="urn:microsoft.com/office/officeart/2008/layout/AlternatingHexagons"/>
    <dgm:cxn modelId="{DB2F5D6E-113F-6641-8AF0-C0B79D211BF4}" type="presParOf" srcId="{ADEF1948-15F4-42F0-861E-0C2B7C9AAE4C}" destId="{64ABD473-AF8F-470A-98C8-6ACB785FC69D}" srcOrd="1" destOrd="0" presId="urn:microsoft.com/office/officeart/2008/layout/AlternatingHexagons"/>
    <dgm:cxn modelId="{31AE70A5-FC5B-4B47-BE10-F09997106C2B}" type="presParOf" srcId="{ADEF1948-15F4-42F0-861E-0C2B7C9AAE4C}" destId="{B81C730A-9A7B-44F2-A168-CF9CFFE512C4}" srcOrd="2" destOrd="0" presId="urn:microsoft.com/office/officeart/2008/layout/AlternatingHexagons"/>
    <dgm:cxn modelId="{50A78978-8B11-2143-B12A-39EF77CBD4CC}" type="presParOf" srcId="{ADEF1948-15F4-42F0-861E-0C2B7C9AAE4C}" destId="{00F23715-18D1-4FB8-BC19-9BAC26A40741}" srcOrd="3" destOrd="0" presId="urn:microsoft.com/office/officeart/2008/layout/AlternatingHexagons"/>
    <dgm:cxn modelId="{6648E2BA-E953-0D44-B2D7-6BF05C777D71}" type="presParOf" srcId="{ADEF1948-15F4-42F0-861E-0C2B7C9AAE4C}" destId="{96DAD15B-CB0F-497F-9626-997CBD62DB40}" srcOrd="4" destOrd="0" presId="urn:microsoft.com/office/officeart/2008/layout/AlternatingHexagons"/>
    <dgm:cxn modelId="{1D4E1DC3-C969-5846-BCA4-25A5ACC0FBE4}" type="presParOf" srcId="{6E3FA707-78FA-4226-8959-F161C4C0F4C2}" destId="{C07BB0D8-2657-4E31-8179-24DEE311F2CC}" srcOrd="3" destOrd="0" presId="urn:microsoft.com/office/officeart/2008/layout/AlternatingHexagons"/>
    <dgm:cxn modelId="{FDBB6158-73B1-BB46-AB6A-D89C024FCBE9}" type="presParOf" srcId="{6E3FA707-78FA-4226-8959-F161C4C0F4C2}" destId="{B7B9B130-D600-457C-84D6-4303238C98CF}" srcOrd="4" destOrd="0" presId="urn:microsoft.com/office/officeart/2008/layout/AlternatingHexagons"/>
    <dgm:cxn modelId="{68850692-B7B7-C440-8999-2B54BB650EC6}" type="presParOf" srcId="{B7B9B130-D600-457C-84D6-4303238C98CF}" destId="{56CCE049-B869-45B4-8227-02348548BD9B}" srcOrd="0" destOrd="0" presId="urn:microsoft.com/office/officeart/2008/layout/AlternatingHexagons"/>
    <dgm:cxn modelId="{4361AD4A-7CED-9540-85FF-A50A83D72501}" type="presParOf" srcId="{B7B9B130-D600-457C-84D6-4303238C98CF}" destId="{A29D3D04-3C02-47B4-8983-A3EBDBDAF3F8}" srcOrd="1" destOrd="0" presId="urn:microsoft.com/office/officeart/2008/layout/AlternatingHexagons"/>
    <dgm:cxn modelId="{4E50F865-A155-3A43-AF37-75426CF195C5}" type="presParOf" srcId="{B7B9B130-D600-457C-84D6-4303238C98CF}" destId="{9BECC7D0-9CE0-41B7-91EB-CF74C3C1BB64}" srcOrd="2" destOrd="0" presId="urn:microsoft.com/office/officeart/2008/layout/AlternatingHexagons"/>
    <dgm:cxn modelId="{89C85057-C2A7-4E42-B042-9EF883E369BB}" type="presParOf" srcId="{B7B9B130-D600-457C-84D6-4303238C98CF}" destId="{55398C11-5FEE-48B0-B74B-9D1A1CBDEE15}" srcOrd="3" destOrd="0" presId="urn:microsoft.com/office/officeart/2008/layout/AlternatingHexagons"/>
    <dgm:cxn modelId="{A72B8FFF-4A24-FF41-8C38-9C4255F63FC9}" type="presParOf" srcId="{B7B9B130-D600-457C-84D6-4303238C98CF}" destId="{AAD9F208-0ABE-4F8C-85E1-C2B08AA2F882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78322-6BCB-4CD5-AA9A-21AFD39E7A9F}">
      <dsp:nvSpPr>
        <dsp:cNvPr id="0" name=""/>
        <dsp:cNvSpPr/>
      </dsp:nvSpPr>
      <dsp:spPr>
        <a:xfrm rot="5400000">
          <a:off x="3715672" y="-692078"/>
          <a:ext cx="1120989" cy="260951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Instituciones de apoyo (públicas y privadas</a:t>
          </a:r>
        </a:p>
      </dsp:txBody>
      <dsp:txXfrm rot="-5400000">
        <a:off x="3406327" y="239018"/>
        <a:ext cx="1739678" cy="747326"/>
      </dsp:txXfrm>
    </dsp:sp>
    <dsp:sp modelId="{9E6050E0-5576-4214-99F1-353601570680}">
      <dsp:nvSpPr>
        <dsp:cNvPr id="0" name=""/>
        <dsp:cNvSpPr/>
      </dsp:nvSpPr>
      <dsp:spPr>
        <a:xfrm>
          <a:off x="3697951" y="296960"/>
          <a:ext cx="980664" cy="527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98893-D7A4-4BF5-BEC5-3CAEE6588E1C}">
      <dsp:nvSpPr>
        <dsp:cNvPr id="0" name=""/>
        <dsp:cNvSpPr/>
      </dsp:nvSpPr>
      <dsp:spPr>
        <a:xfrm rot="5400000">
          <a:off x="748969" y="599472"/>
          <a:ext cx="878731" cy="76449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925220" y="679291"/>
        <a:ext cx="526228" cy="604859"/>
      </dsp:txXfrm>
    </dsp:sp>
    <dsp:sp modelId="{56CB654E-2CDC-4FEB-A46D-E50403D72E21}">
      <dsp:nvSpPr>
        <dsp:cNvPr id="0" name=""/>
        <dsp:cNvSpPr/>
      </dsp:nvSpPr>
      <dsp:spPr>
        <a:xfrm rot="5400000">
          <a:off x="2294498" y="-696031"/>
          <a:ext cx="1966882" cy="4972010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Organizaciones Turismo Comunitario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620602" y="1134347"/>
        <a:ext cx="3314674" cy="1311254"/>
      </dsp:txXfrm>
    </dsp:sp>
    <dsp:sp modelId="{64ABD473-AF8F-470A-98C8-6ACB785FC69D}">
      <dsp:nvSpPr>
        <dsp:cNvPr id="0" name=""/>
        <dsp:cNvSpPr/>
      </dsp:nvSpPr>
      <dsp:spPr>
        <a:xfrm>
          <a:off x="1733986" y="1708031"/>
          <a:ext cx="949030" cy="527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AD15B-CB0F-497F-9626-997CBD62DB40}">
      <dsp:nvSpPr>
        <dsp:cNvPr id="0" name=""/>
        <dsp:cNvSpPr/>
      </dsp:nvSpPr>
      <dsp:spPr>
        <a:xfrm rot="5400000">
          <a:off x="5006609" y="1941431"/>
          <a:ext cx="878731" cy="764496"/>
        </a:xfrm>
        <a:prstGeom prst="hexagon">
          <a:avLst>
            <a:gd name="adj" fmla="val 25000"/>
            <a:gd name="vf" fmla="val 115470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5182860" y="2021250"/>
        <a:ext cx="526228" cy="604859"/>
      </dsp:txXfrm>
    </dsp:sp>
    <dsp:sp modelId="{56CCE049-B869-45B4-8227-02348548BD9B}">
      <dsp:nvSpPr>
        <dsp:cNvPr id="0" name=""/>
        <dsp:cNvSpPr/>
      </dsp:nvSpPr>
      <dsp:spPr>
        <a:xfrm rot="5400000">
          <a:off x="3439885" y="1715686"/>
          <a:ext cx="881095" cy="2368838"/>
        </a:xfrm>
        <a:prstGeom prst="hexagon">
          <a:avLst>
            <a:gd name="adj" fmla="val 2500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Empresas Comercializadoras</a:t>
          </a:r>
        </a:p>
      </dsp:txBody>
      <dsp:txXfrm rot="-5400000">
        <a:off x="3090820" y="2606406"/>
        <a:ext cx="1579226" cy="587397"/>
      </dsp:txXfrm>
    </dsp:sp>
    <dsp:sp modelId="{A29D3D04-3C02-47B4-8983-A3EBDBDAF3F8}">
      <dsp:nvSpPr>
        <dsp:cNvPr id="0" name=""/>
        <dsp:cNvSpPr/>
      </dsp:nvSpPr>
      <dsp:spPr>
        <a:xfrm>
          <a:off x="3697951" y="2999156"/>
          <a:ext cx="980664" cy="527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9F208-0ABE-4F8C-85E1-C2B08AA2F882}">
      <dsp:nvSpPr>
        <dsp:cNvPr id="0" name=""/>
        <dsp:cNvSpPr/>
      </dsp:nvSpPr>
      <dsp:spPr>
        <a:xfrm rot="5400000">
          <a:off x="1010006" y="2073614"/>
          <a:ext cx="878731" cy="764496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1186257" y="2153433"/>
        <a:ext cx="526228" cy="604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0DF45-14DF-4D2D-968E-E6F34CFACF69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16943-7EAC-4A4A-A1C0-72E63FE0DD7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495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>
            <a:extLst>
              <a:ext uri="{FF2B5EF4-FFF2-40B4-BE49-F238E27FC236}">
                <a16:creationId xmlns:a16="http://schemas.microsoft.com/office/drawing/2014/main" id="{8A0150F5-A4CE-4D8A-AA06-B171770707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>
            <a:extLst>
              <a:ext uri="{FF2B5EF4-FFF2-40B4-BE49-F238E27FC236}">
                <a16:creationId xmlns:a16="http://schemas.microsoft.com/office/drawing/2014/main" id="{6EDBD6DA-5BDB-4CBC-A840-1B1275A8D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EBD7BF52-3BB7-48A1-9335-666FA51E70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9C3547B-F045-4227-B7C9-3223F87D3D86}" type="slidenum">
              <a:rPr lang="es-CO" altLang="es-CO" smtClean="0">
                <a:ea typeface="ＭＳ Ｐゴシック" panose="020B0600070205080204" pitchFamily="34" charset="-128"/>
              </a:rPr>
              <a:pPr/>
              <a:t>1</a:t>
            </a:fld>
            <a:endParaRPr lang="es-CO" altLang="es-CO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378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>
            <a:extLst>
              <a:ext uri="{FF2B5EF4-FFF2-40B4-BE49-F238E27FC236}">
                <a16:creationId xmlns:a16="http://schemas.microsoft.com/office/drawing/2014/main" id="{4E262972-4350-40ED-90E7-1EF459E044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>
            <a:extLst>
              <a:ext uri="{FF2B5EF4-FFF2-40B4-BE49-F238E27FC236}">
                <a16:creationId xmlns:a16="http://schemas.microsoft.com/office/drawing/2014/main" id="{4AB6645C-84F6-4E09-BE42-E947ECA61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10244" name="Marcador de número de diapositiva 3">
            <a:extLst>
              <a:ext uri="{FF2B5EF4-FFF2-40B4-BE49-F238E27FC236}">
                <a16:creationId xmlns:a16="http://schemas.microsoft.com/office/drawing/2014/main" id="{F3447F5F-A775-410B-9E5D-A790FCE45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BF59065-C6DD-4F2A-B6E0-A6B36EE113BD}" type="slidenum">
              <a:rPr lang="es-CO" altLang="es-CO" smtClean="0">
                <a:ea typeface="ＭＳ Ｐゴシック" panose="020B0600070205080204" pitchFamily="34" charset="-128"/>
              </a:rPr>
              <a:pPr/>
              <a:t>16</a:t>
            </a:fld>
            <a:endParaRPr lang="es-CO" altLang="es-CO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6530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B5B2C552-998A-4571-89EF-7F94B2B547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15D4BF8A-0F60-4C1B-A65E-BE7EB4A64D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D7D77E6-F4F6-426E-9475-F76F69EDF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B08E43B-FE41-4BB7-A862-C806CA928C4B}" type="slidenum">
              <a:rPr lang="es-CO" altLang="es-CO" sz="1200" smtClean="0"/>
              <a:pPr/>
              <a:t>17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301218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6B8FBFF-E56B-43D1-AFA3-BA7DF6EF28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67C2B28-29C9-4046-9EC5-8E52EE6EB1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4FBB0FF-C61E-4E34-ACCA-F4062A09F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4F459D6-B37B-42E0-B01D-55EFE9B5CA69}" type="slidenum">
              <a:rPr lang="es-CO" altLang="es-CO" sz="1200" smtClean="0"/>
              <a:pPr/>
              <a:t>18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19546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32992-BB22-4F4E-8717-DCC9D7083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2D9889-D006-497C-A227-10E775546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A772D-7618-4B54-942E-8F98E13C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9D284E-694F-4036-BDFD-38FA4717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A2EF0A-8698-4D38-BFEE-1468923B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929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C7D8C-B923-425D-849C-34BCC918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2ED4B3-8DFB-43CE-8945-F0D3606C9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A047B1-7842-4A56-A1C0-B2CA1D4B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8CDCDF-CA3F-4ADF-97A2-44C47E09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2BB72F-B19C-4F27-95AA-D7FD8BDA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044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97C086-9E93-49FD-BA8F-31EA37F8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718054-21D2-41D5-B9AD-16CAF0F14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F5EB8E-7987-4FAF-B5C2-ED7A6C09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FB853E-6DD3-4B95-9684-E745504E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4233BA-0051-43A3-8225-C49DBD4E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14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D4232-D212-43D6-B131-418A5529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330B68-A3B5-40EF-B3A9-EC9449A73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CA86FC-209E-4742-8987-B288D449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AAD89F-DD13-4785-ADB7-AFDE5147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B098A8-81CE-4082-AFE5-5CC8F929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520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19F16-20DD-4D11-A395-37731007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C2C59D-BAD8-410A-B39E-AEB400DB5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73D42-4083-4C6A-8FB6-C12B2CF7D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FBBF77-8453-455C-BCBF-4AFB3FD65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9B6B26-3255-4053-B506-68DEAA50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53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22D34-D2BD-4E57-B070-72919B07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E5A51A-72CF-4FF3-9408-E6AE96F8D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FC306A-0067-43A0-92E4-64E1E3A8E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FA9435-9C1D-455A-81E8-B832FA13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85FA4-4DCF-4082-ABD8-E12FAB3D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41B9DB-3C6C-46BF-A6AB-B902C554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61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4532E-E3DD-4FB6-8B25-9CE8D94D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859A58-D0F4-46C5-91AD-6F331091B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3E45E-F3B1-433C-84A6-3EF114407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E33BCB-0F9F-4D4E-8A87-FFC4D5627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5746A41-2CF7-45DE-9E17-FD9B3A89B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65ACF5-79B6-408A-8890-2D949FBA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EAF866-C374-4261-86FF-4BAB6097B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74F9E5-F8BD-420D-A05B-062FCC2D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311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BFA96-084A-431F-AC54-804D7BEC3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75345C-F8AF-41DC-A146-8AF22534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2ACC27-061E-4BBD-AFDD-574B1900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28A371-BC15-4069-AF32-FE31F0E7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259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8BF476B-180E-489C-B339-7C7991BA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D3EB9C-4B45-40E7-A1BF-EDEA38C9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F01E89-2FCF-49F4-AF4F-A7A3FB78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47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3A84F3-F147-42F1-A56A-E04D8E4B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8202F3-09CA-423B-8C0A-280D0225E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FBD9BE-C636-4524-82D8-480A7FA9C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42CE04-B80F-443C-917F-44AADF26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85348B-18AE-496E-800D-8AE406D8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4F59DD-F749-4705-B376-F19A6787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330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5CBDE-F5A4-4175-BE5B-272658BE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9C29CB-F1FD-4A8D-90B4-4C0BF9C9A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72E5C6-1E16-4475-8686-6EDC4508A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93895D-A7B3-4803-AD4D-C1854D97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002908-BE70-45EE-ABBF-2B8E82A9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995529-B2E4-42E4-8B3E-1549E525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256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D733DE1-6D62-4268-88D7-C0255F10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D4BF-1F9A-4F14-95E3-1D2134360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B582E-A3E8-4F64-BE5E-C1F7F01C2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18A7E-2284-4562-BCE7-E986DDEA0BE4}" type="datetimeFigureOut">
              <a:rPr lang="es-CO" smtClean="0"/>
              <a:t>9/11/2017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27483-F449-4454-A914-437C13870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A2D91-02F8-457E-852F-FB0092724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EF475-AB23-407B-9A26-D412196B63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91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youtu.be/zOjVDxKJRA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26" Type="http://schemas.openxmlformats.org/officeDocument/2006/relationships/image" Target="../media/image65.png"/><Relationship Id="rId3" Type="http://schemas.openxmlformats.org/officeDocument/2006/relationships/image" Target="../media/image44.jpeg"/><Relationship Id="rId21" Type="http://schemas.openxmlformats.org/officeDocument/2006/relationships/image" Target="../media/image62.svg"/><Relationship Id="rId34" Type="http://schemas.openxmlformats.org/officeDocument/2006/relationships/image" Target="../media/image73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5.png"/><Relationship Id="rId33" Type="http://schemas.openxmlformats.org/officeDocument/2006/relationships/image" Target="../media/image72.svg"/><Relationship Id="rId2" Type="http://schemas.openxmlformats.org/officeDocument/2006/relationships/image" Target="../media/image9.jp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4.png"/><Relationship Id="rId32" Type="http://schemas.openxmlformats.org/officeDocument/2006/relationships/image" Target="../media/image71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28" Type="http://schemas.openxmlformats.org/officeDocument/2006/relationships/image" Target="../media/image67.pn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31" Type="http://schemas.openxmlformats.org/officeDocument/2006/relationships/image" Target="../media/image70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6.svg"/><Relationship Id="rId30" Type="http://schemas.openxmlformats.org/officeDocument/2006/relationships/image" Target="../media/image69.png"/><Relationship Id="rId35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79.svg"/><Relationship Id="rId18" Type="http://schemas.openxmlformats.org/officeDocument/2006/relationships/image" Target="../media/image84.png"/><Relationship Id="rId3" Type="http://schemas.openxmlformats.org/officeDocument/2006/relationships/image" Target="../media/image75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7.svg"/><Relationship Id="rId5" Type="http://schemas.openxmlformats.org/officeDocument/2006/relationships/diagramData" Target="../diagrams/data1.xml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microsoft.com/office/2007/relationships/diagramDrawing" Target="../diagrams/drawing1.xml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hyperlink" Target="http://www.travolution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Portada CD .jpg">
            <a:extLst>
              <a:ext uri="{FF2B5EF4-FFF2-40B4-BE49-F238E27FC236}">
                <a16:creationId xmlns:a16="http://schemas.microsoft.com/office/drawing/2014/main" id="{23E1D7A2-BE44-4B15-98ED-ED30BCB93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58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2DF4BB-B24D-402D-9E11-6AC1004C1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/>
          <a:stretch/>
        </p:blipFill>
        <p:spPr>
          <a:xfrm>
            <a:off x="351694" y="538535"/>
            <a:ext cx="9297623" cy="2936631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EA39F9-F0AF-48B5-8F12-8B99DD996097}"/>
              </a:ext>
            </a:extLst>
          </p:cNvPr>
          <p:cNvSpPr txBox="1"/>
          <p:nvPr/>
        </p:nvSpPr>
        <p:spPr>
          <a:xfrm>
            <a:off x="8139167" y="3064774"/>
            <a:ext cx="2227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Fuente: CITUR, 2017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5897056B-BD10-4D77-960F-D139AA3B9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07" y="3852881"/>
            <a:ext cx="6278104" cy="3005119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191B0F48-CFAC-4C66-96FF-45DA7DF13632}"/>
              </a:ext>
            </a:extLst>
          </p:cNvPr>
          <p:cNvSpPr txBox="1"/>
          <p:nvPr/>
        </p:nvSpPr>
        <p:spPr>
          <a:xfrm>
            <a:off x="410307" y="3456274"/>
            <a:ext cx="471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Metas turismo naturaleza – MinCIT 2014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38E2E84-7BAE-4978-9005-B2C231B90D96}"/>
              </a:ext>
            </a:extLst>
          </p:cNvPr>
          <p:cNvSpPr txBox="1"/>
          <p:nvPr/>
        </p:nvSpPr>
        <p:spPr>
          <a:xfrm>
            <a:off x="410306" y="141928"/>
            <a:ext cx="929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Exportaciones de servicios de cuenta de viajes y transporte de pasajeros </a:t>
            </a:r>
          </a:p>
        </p:txBody>
      </p:sp>
      <p:sp>
        <p:nvSpPr>
          <p:cNvPr id="37" name="Bocadillo: ovalado 36">
            <a:extLst>
              <a:ext uri="{FF2B5EF4-FFF2-40B4-BE49-F238E27FC236}">
                <a16:creationId xmlns:a16="http://schemas.microsoft.com/office/drawing/2014/main" id="{0780CE47-D0AE-4AE1-A3CB-E455E27DFDBC}"/>
              </a:ext>
            </a:extLst>
          </p:cNvPr>
          <p:cNvSpPr/>
          <p:nvPr/>
        </p:nvSpPr>
        <p:spPr>
          <a:xfrm>
            <a:off x="8343339" y="5097486"/>
            <a:ext cx="3235174" cy="1512277"/>
          </a:xfrm>
          <a:prstGeom prst="wedgeEllipseCallout">
            <a:avLst>
              <a:gd name="adj1" fmla="val -77659"/>
              <a:gd name="adj2" fmla="val -31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Construcción estadísticas del subsector</a:t>
            </a:r>
          </a:p>
        </p:txBody>
      </p:sp>
      <p:grpSp>
        <p:nvGrpSpPr>
          <p:cNvPr id="8" name="Grupo 18">
            <a:extLst>
              <a:ext uri="{FF2B5EF4-FFF2-40B4-BE49-F238E27FC236}">
                <a16:creationId xmlns:a16="http://schemas.microsoft.com/office/drawing/2014/main" id="{4D3C1628-E0CE-4F62-AE0F-2C4B035F08C2}"/>
              </a:ext>
            </a:extLst>
          </p:cNvPr>
          <p:cNvGrpSpPr>
            <a:grpSpLocks/>
          </p:cNvGrpSpPr>
          <p:nvPr/>
        </p:nvGrpSpPr>
        <p:grpSpPr bwMode="auto">
          <a:xfrm>
            <a:off x="6385417" y="4628099"/>
            <a:ext cx="1070029" cy="1649010"/>
            <a:chOff x="8891446" y="11089807"/>
            <a:chExt cx="1668516" cy="2582916"/>
          </a:xfrm>
        </p:grpSpPr>
        <p:pic>
          <p:nvPicPr>
            <p:cNvPr id="9" name="Gráfico 12" descr="Bailar">
              <a:extLst>
                <a:ext uri="{FF2B5EF4-FFF2-40B4-BE49-F238E27FC236}">
                  <a16:creationId xmlns:a16="http://schemas.microsoft.com/office/drawing/2014/main" id="{4294CB07-2C74-4970-8B4B-6010E2A20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áfico 15" descr="Árbol de hoja caduca">
              <a:extLst>
                <a:ext uri="{FF2B5EF4-FFF2-40B4-BE49-F238E27FC236}">
                  <a16:creationId xmlns:a16="http://schemas.microsoft.com/office/drawing/2014/main" id="{BC22CB66-30BA-4ED4-B0A1-5EC58BEB4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Logo Travolution_transparente.png" descr="Logo Travolution_transparente.png">
            <a:extLst>
              <a:ext uri="{FF2B5EF4-FFF2-40B4-BE49-F238E27FC236}">
                <a16:creationId xmlns:a16="http://schemas.microsoft.com/office/drawing/2014/main" id="{424384C8-44B1-48D0-A4F9-81DCED76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407133" y="172881"/>
            <a:ext cx="2736181" cy="74683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8EA2D84-969F-4F4F-A239-0E3DF47631B3}"/>
              </a:ext>
            </a:extLst>
          </p:cNvPr>
          <p:cNvSpPr txBox="1"/>
          <p:nvPr/>
        </p:nvSpPr>
        <p:spPr>
          <a:xfrm>
            <a:off x="4884339" y="6592961"/>
            <a:ext cx="2227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Fuente: PTP - MINCIT, 2017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910249F-E7AE-4DB9-BE0E-7FE0240CB7BB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520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exterior, suelo, hierba&#10;&#10;Descripción generada con confianza muy alta">
            <a:hlinkClick r:id="rId2"/>
            <a:extLst>
              <a:ext uri="{FF2B5EF4-FFF2-40B4-BE49-F238E27FC236}">
                <a16:creationId xmlns:a16="http://schemas.microsoft.com/office/drawing/2014/main" id="{6D6151F9-8D13-47D1-8CC4-138D0CD0D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96" y="0"/>
            <a:ext cx="10289512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7A7F76-3AA9-40B6-B2EE-3B9ECF28C206}"/>
              </a:ext>
            </a:extLst>
          </p:cNvPr>
          <p:cNvSpPr/>
          <p:nvPr/>
        </p:nvSpPr>
        <p:spPr>
          <a:xfrm>
            <a:off x="2109292" y="3938092"/>
            <a:ext cx="7163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es-C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impactos del turismo solo pueden ser gestionados positivamente, de forma comunitaria</a:t>
            </a:r>
            <a:r>
              <a:rPr lang="es-CO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0047C6A-05CC-4A22-9727-3DAACD452B6C}"/>
              </a:ext>
            </a:extLst>
          </p:cNvPr>
          <p:cNvSpPr/>
          <p:nvPr/>
        </p:nvSpPr>
        <p:spPr>
          <a:xfrm>
            <a:off x="0" y="0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547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ángulo 1">
            <a:extLst>
              <a:ext uri="{FF2B5EF4-FFF2-40B4-BE49-F238E27FC236}">
                <a16:creationId xmlns:a16="http://schemas.microsoft.com/office/drawing/2014/main" id="{F0D2F174-8ED4-474C-83F8-5832BD704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69" y="587101"/>
            <a:ext cx="781136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811713" indent="-2525713" defTabSz="1087438" eaLnBrk="0" fontAlgn="base" hangingPunct="0">
              <a:spcBef>
                <a:spcPct val="0"/>
              </a:spcBef>
              <a:spcAft>
                <a:spcPct val="0"/>
              </a:spcAft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5268913" indent="-2525713" defTabSz="1087438" eaLnBrk="0" fontAlgn="base" hangingPunct="0">
              <a:spcBef>
                <a:spcPct val="0"/>
              </a:spcBef>
              <a:spcAft>
                <a:spcPct val="0"/>
              </a:spcAft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5726113" indent="-2525713" defTabSz="1087438" eaLnBrk="0" fontAlgn="base" hangingPunct="0">
              <a:spcBef>
                <a:spcPct val="0"/>
              </a:spcBef>
              <a:spcAft>
                <a:spcPct val="0"/>
              </a:spcAft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6183313" indent="-2525713" defTabSz="1087438" eaLnBrk="0" fontAlgn="base" hangingPunct="0">
              <a:spcBef>
                <a:spcPct val="0"/>
              </a:spcBef>
              <a:spcAft>
                <a:spcPct val="0"/>
              </a:spcAft>
              <a:tabLst>
                <a:tab pos="185738" algn="l"/>
                <a:tab pos="2898775" algn="ctr"/>
              </a:tabLs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lnSpc>
                <a:spcPct val="115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s-CO" altLang="es-CO" sz="2000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24   </a:t>
            </a:r>
            <a:r>
              <a:rPr lang="es-CO" altLang="es-CO" sz="2000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Org</a:t>
            </a: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. T. Comunitario LATAM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50   </a:t>
            </a:r>
            <a:r>
              <a:rPr lang="es-CO" altLang="es-CO" sz="2000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Org</a:t>
            </a: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. T. Comunitario Colombia</a:t>
            </a:r>
          </a:p>
          <a:p>
            <a:pPr marL="342900" indent="-342900">
              <a:lnSpc>
                <a:spcPct val="115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38   Agencias de Viajes y Turismo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4     Embajadas Centroamericanas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54   Representantes Academia /ONG / otros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Representantes Gobierno local, regional y nacional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DCD5034-EFFB-4930-BA10-EABCC7C6C050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Logo Travolution_transparente.png" descr="Logo Travolution_transparente.png">
            <a:extLst>
              <a:ext uri="{FF2B5EF4-FFF2-40B4-BE49-F238E27FC236}">
                <a16:creationId xmlns:a16="http://schemas.microsoft.com/office/drawing/2014/main" id="{4CD30F60-F947-494B-A382-AC97D824A0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555480" y="5427368"/>
            <a:ext cx="2226314" cy="60767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93C8E44-3634-4218-A301-339A872A4BBF}"/>
              </a:ext>
            </a:extLst>
          </p:cNvPr>
          <p:cNvSpPr/>
          <p:nvPr/>
        </p:nvSpPr>
        <p:spPr>
          <a:xfrm>
            <a:off x="4656489" y="2187187"/>
            <a:ext cx="6096000" cy="14780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buClr>
                <a:schemeClr val="accent1"/>
              </a:buClr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22 países</a:t>
            </a:r>
          </a:p>
          <a:p>
            <a:pPr algn="r">
              <a:lnSpc>
                <a:spcPct val="115000"/>
              </a:lnSpc>
              <a:buClr>
                <a:schemeClr val="accent1"/>
              </a:buClr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356 Asistentes </a:t>
            </a:r>
          </a:p>
          <a:p>
            <a:pPr algn="r">
              <a:lnSpc>
                <a:spcPct val="115000"/>
              </a:lnSpc>
              <a:buClr>
                <a:schemeClr val="accent1"/>
              </a:buClr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Voluntarios</a:t>
            </a:r>
          </a:p>
          <a:p>
            <a:pPr algn="r">
              <a:lnSpc>
                <a:spcPct val="115000"/>
              </a:lnSpc>
              <a:buClr>
                <a:schemeClr val="accent1"/>
              </a:buClr>
            </a:pPr>
            <a:r>
              <a:rPr lang="es-CO" altLang="es-CO" sz="2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27 Asistentes Auspiciados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6CDD31-B5FE-4794-B766-F01C81988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5220"/>
            <a:ext cx="12192000" cy="32708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26B780-E57A-4AA3-A850-F5EC4E117A68}"/>
              </a:ext>
            </a:extLst>
          </p:cNvPr>
          <p:cNvSpPr txBox="1"/>
          <p:nvPr/>
        </p:nvSpPr>
        <p:spPr>
          <a:xfrm>
            <a:off x="10607040" y="2251418"/>
            <a:ext cx="601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sz="2100" dirty="0">
                <a:solidFill>
                  <a:schemeClr val="bg1"/>
                </a:solidFill>
              </a:rPr>
              <a:t>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sz="2100" dirty="0">
                <a:solidFill>
                  <a:schemeClr val="bg1"/>
                </a:solidFill>
              </a:rPr>
              <a:t>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sz="2100" dirty="0">
                <a:solidFill>
                  <a:schemeClr val="bg1"/>
                </a:solidFill>
              </a:rPr>
              <a:t>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sz="2100" dirty="0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8" name="Grupo 18">
            <a:extLst>
              <a:ext uri="{FF2B5EF4-FFF2-40B4-BE49-F238E27FC236}">
                <a16:creationId xmlns:a16="http://schemas.microsoft.com/office/drawing/2014/main" id="{D4B1E52E-02CF-4C3E-9977-50DFA01243EB}"/>
              </a:ext>
            </a:extLst>
          </p:cNvPr>
          <p:cNvGrpSpPr>
            <a:grpSpLocks/>
          </p:cNvGrpSpPr>
          <p:nvPr/>
        </p:nvGrpSpPr>
        <p:grpSpPr bwMode="auto">
          <a:xfrm>
            <a:off x="6891689" y="680070"/>
            <a:ext cx="1480151" cy="2153164"/>
            <a:chOff x="8891446" y="11089807"/>
            <a:chExt cx="1668516" cy="2582916"/>
          </a:xfrm>
        </p:grpSpPr>
        <p:pic>
          <p:nvPicPr>
            <p:cNvPr id="10" name="Gráfico 12" descr="Bailar">
              <a:extLst>
                <a:ext uri="{FF2B5EF4-FFF2-40B4-BE49-F238E27FC236}">
                  <a16:creationId xmlns:a16="http://schemas.microsoft.com/office/drawing/2014/main" id="{5F651E43-B8E7-48CC-9343-F8365AB18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áfico 15" descr="Árbol de hoja caduca">
              <a:extLst>
                <a:ext uri="{FF2B5EF4-FFF2-40B4-BE49-F238E27FC236}">
                  <a16:creationId xmlns:a16="http://schemas.microsoft.com/office/drawing/2014/main" id="{4FCB7AC3-BDD3-4F63-A103-96636572B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3EF4F7-6B6B-43D6-983A-549ED85BD1C6}"/>
              </a:ext>
            </a:extLst>
          </p:cNvPr>
          <p:cNvSpPr txBox="1"/>
          <p:nvPr/>
        </p:nvSpPr>
        <p:spPr>
          <a:xfrm>
            <a:off x="6638624" y="425039"/>
            <a:ext cx="213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Turismo Naturaleza</a:t>
            </a:r>
          </a:p>
        </p:txBody>
      </p:sp>
    </p:spTree>
    <p:extLst>
      <p:ext uri="{BB962C8B-B14F-4D97-AF65-F5344CB8AC3E}">
        <p14:creationId xmlns:p14="http://schemas.microsoft.com/office/powerpoint/2010/main" val="219820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 descr="Lista de comprobación">
            <a:extLst>
              <a:ext uri="{FF2B5EF4-FFF2-40B4-BE49-F238E27FC236}">
                <a16:creationId xmlns:a16="http://schemas.microsoft.com/office/drawing/2014/main" id="{9DCAEEF7-DDC5-4173-8AED-60CE5897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010" y="2986493"/>
            <a:ext cx="914400" cy="914400"/>
          </a:xfrm>
          <a:prstGeom prst="rect">
            <a:avLst/>
          </a:prstGeom>
        </p:spPr>
      </p:pic>
      <p:pic>
        <p:nvPicPr>
          <p:cNvPr id="10" name="Gráfico 9" descr="Puzzle">
            <a:extLst>
              <a:ext uri="{FF2B5EF4-FFF2-40B4-BE49-F238E27FC236}">
                <a16:creationId xmlns:a16="http://schemas.microsoft.com/office/drawing/2014/main" id="{4B1510D3-E6A5-4185-BE70-3DFD3AC16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5791" y="3036518"/>
            <a:ext cx="914400" cy="914400"/>
          </a:xfrm>
          <a:prstGeom prst="rect">
            <a:avLst/>
          </a:prstGeom>
        </p:spPr>
      </p:pic>
      <p:pic>
        <p:nvPicPr>
          <p:cNvPr id="12" name="Gráfico 11" descr="Drama">
            <a:extLst>
              <a:ext uri="{FF2B5EF4-FFF2-40B4-BE49-F238E27FC236}">
                <a16:creationId xmlns:a16="http://schemas.microsoft.com/office/drawing/2014/main" id="{FEFE0A63-6A42-4EAD-8782-1AB522DFF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5684" y="2391398"/>
            <a:ext cx="914400" cy="914400"/>
          </a:xfrm>
          <a:prstGeom prst="rect">
            <a:avLst/>
          </a:prstGeom>
        </p:spPr>
      </p:pic>
      <p:pic>
        <p:nvPicPr>
          <p:cNvPr id="14" name="Gráfico 13" descr="Árbol de hoja caduca">
            <a:extLst>
              <a:ext uri="{FF2B5EF4-FFF2-40B4-BE49-F238E27FC236}">
                <a16:creationId xmlns:a16="http://schemas.microsoft.com/office/drawing/2014/main" id="{67C1BAB8-B954-4C96-8C4B-D58AB8741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6078" y="2491543"/>
            <a:ext cx="914400" cy="914400"/>
          </a:xfrm>
          <a:prstGeom prst="rect">
            <a:avLst/>
          </a:prstGeom>
        </p:spPr>
      </p:pic>
      <p:pic>
        <p:nvPicPr>
          <p:cNvPr id="16" name="Gráfico 15" descr="Monedas">
            <a:extLst>
              <a:ext uri="{FF2B5EF4-FFF2-40B4-BE49-F238E27FC236}">
                <a16:creationId xmlns:a16="http://schemas.microsoft.com/office/drawing/2014/main" id="{689BDCDB-350F-4B1D-AE7E-53774B053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45653" y="3116559"/>
            <a:ext cx="765867" cy="76586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D913B5C7-7178-42DA-9846-D52AF89B02EB}"/>
              </a:ext>
            </a:extLst>
          </p:cNvPr>
          <p:cNvSpPr/>
          <p:nvPr/>
        </p:nvSpPr>
        <p:spPr>
          <a:xfrm>
            <a:off x="389923" y="4000943"/>
            <a:ext cx="241174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C00000"/>
                </a:solidFill>
                <a:ea typeface="Calibri"/>
                <a:cs typeface="Calibri"/>
              </a:rPr>
              <a:t>Planificación </a:t>
            </a:r>
          </a:p>
          <a:p>
            <a:endParaRPr lang="es-ES" dirty="0">
              <a:solidFill>
                <a:srgbClr val="C00000"/>
              </a:solidFill>
              <a:ea typeface="Calibri"/>
              <a:cs typeface="Calibri"/>
            </a:endParaRPr>
          </a:p>
          <a:p>
            <a:r>
              <a:rPr lang="es-ES" sz="2800" dirty="0">
                <a:solidFill>
                  <a:srgbClr val="C00000"/>
                </a:solidFill>
                <a:ea typeface="Calibri"/>
                <a:cs typeface="Calibri"/>
              </a:rPr>
              <a:t>Organización</a:t>
            </a:r>
            <a:endParaRPr lang="es-ES" sz="2800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83E08D5-50BC-4057-8223-2593129328A6}"/>
              </a:ext>
            </a:extLst>
          </p:cNvPr>
          <p:cNvSpPr/>
          <p:nvPr/>
        </p:nvSpPr>
        <p:spPr>
          <a:xfrm>
            <a:off x="6047612" y="3430401"/>
            <a:ext cx="282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rgbClr val="C00000"/>
                </a:solidFill>
                <a:ea typeface="Calibri"/>
                <a:cs typeface="Calibri"/>
              </a:rPr>
              <a:t>Patrimonio Cultural</a:t>
            </a:r>
          </a:p>
          <a:p>
            <a:pPr algn="ctr"/>
            <a:endParaRPr lang="es-ES" sz="2800" dirty="0">
              <a:solidFill>
                <a:srgbClr val="C00000"/>
              </a:solidFill>
              <a:ea typeface="Calibri"/>
              <a:cs typeface="Calibri"/>
            </a:endParaRPr>
          </a:p>
          <a:p>
            <a:pPr algn="ctr"/>
            <a:endParaRPr lang="es-ES" sz="28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D7F0E71-9D73-469C-BF83-EA95DD7F05C7}"/>
              </a:ext>
            </a:extLst>
          </p:cNvPr>
          <p:cNvSpPr/>
          <p:nvPr/>
        </p:nvSpPr>
        <p:spPr>
          <a:xfrm>
            <a:off x="9166602" y="3900893"/>
            <a:ext cx="29411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C00000"/>
                </a:solidFill>
                <a:ea typeface="Calibri"/>
                <a:cs typeface="Calibri"/>
              </a:rPr>
              <a:t>Empleo</a:t>
            </a:r>
          </a:p>
          <a:p>
            <a:endParaRPr lang="es-ES" sz="1600" dirty="0">
              <a:solidFill>
                <a:srgbClr val="C00000"/>
              </a:solidFill>
              <a:ea typeface="Calibri"/>
              <a:cs typeface="Calibri"/>
            </a:endParaRPr>
          </a:p>
          <a:p>
            <a:r>
              <a:rPr lang="es-ES" sz="2800" dirty="0">
                <a:solidFill>
                  <a:srgbClr val="C00000"/>
                </a:solidFill>
                <a:cs typeface="Calibri"/>
              </a:rPr>
              <a:t>Inclusión – género</a:t>
            </a:r>
          </a:p>
          <a:p>
            <a:endParaRPr lang="es-ES" sz="2800" dirty="0">
              <a:solidFill>
                <a:srgbClr val="C00000"/>
              </a:solidFill>
              <a:cs typeface="Calibri"/>
            </a:endParaRPr>
          </a:p>
          <a:p>
            <a:endParaRPr lang="es-ES" sz="2800" dirty="0">
              <a:solidFill>
                <a:srgbClr val="C00000"/>
              </a:solidFill>
              <a:cs typeface="Calibri"/>
            </a:endParaRPr>
          </a:p>
          <a:p>
            <a:endParaRPr lang="es-ES" sz="2800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DFBFDDB-92FF-44F9-8052-7DAF859F49A5}"/>
              </a:ext>
            </a:extLst>
          </p:cNvPr>
          <p:cNvSpPr/>
          <p:nvPr/>
        </p:nvSpPr>
        <p:spPr>
          <a:xfrm>
            <a:off x="3120639" y="3454168"/>
            <a:ext cx="2104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rgbClr val="C00000"/>
                </a:solidFill>
                <a:ea typeface="Calibri"/>
                <a:cs typeface="Calibri"/>
              </a:rPr>
              <a:t>Patrimonio Natural</a:t>
            </a:r>
          </a:p>
          <a:p>
            <a:endParaRPr lang="es-ES" sz="2800" dirty="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3F3D52E-25D0-4242-A902-92F21B643228}"/>
              </a:ext>
            </a:extLst>
          </p:cNvPr>
          <p:cNvSpPr/>
          <p:nvPr/>
        </p:nvSpPr>
        <p:spPr>
          <a:xfrm>
            <a:off x="3214462" y="4285900"/>
            <a:ext cx="53241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Conservación</a:t>
            </a:r>
          </a:p>
          <a:p>
            <a:pPr algn="ctr"/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Educación</a:t>
            </a:r>
          </a:p>
          <a:p>
            <a:pPr algn="ctr"/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Desarrollo Local Comunitario</a:t>
            </a:r>
          </a:p>
          <a:p>
            <a:pPr algn="ctr"/>
            <a:endParaRPr lang="es-ES" sz="2800" b="1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24" name="Gráfico 23" descr="Usuarios">
            <a:extLst>
              <a:ext uri="{FF2B5EF4-FFF2-40B4-BE49-F238E27FC236}">
                <a16:creationId xmlns:a16="http://schemas.microsoft.com/office/drawing/2014/main" id="{819637E5-0C5E-459A-893B-726C62891E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28586" y="2780904"/>
            <a:ext cx="1119989" cy="1119989"/>
          </a:xfrm>
          <a:prstGeom prst="rect">
            <a:avLst/>
          </a:prstGeom>
        </p:spPr>
      </p:pic>
      <p:pic>
        <p:nvPicPr>
          <p:cNvPr id="26" name="Gráfico 25" descr="Guitarra">
            <a:extLst>
              <a:ext uri="{FF2B5EF4-FFF2-40B4-BE49-F238E27FC236}">
                <a16:creationId xmlns:a16="http://schemas.microsoft.com/office/drawing/2014/main" id="{62AC881D-F1C3-4B97-8069-7EEC5F9B9E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4755" y="2505310"/>
            <a:ext cx="914400" cy="914400"/>
          </a:xfrm>
          <a:prstGeom prst="rect">
            <a:avLst/>
          </a:prstGeom>
        </p:spPr>
      </p:pic>
      <p:pic>
        <p:nvPicPr>
          <p:cNvPr id="30" name="Gráfico 29" descr="Bicho">
            <a:extLst>
              <a:ext uri="{FF2B5EF4-FFF2-40B4-BE49-F238E27FC236}">
                <a16:creationId xmlns:a16="http://schemas.microsoft.com/office/drawing/2014/main" id="{49AF611F-8F7C-420A-94C6-8A030AB19E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1801" y="2710213"/>
            <a:ext cx="719313" cy="719313"/>
          </a:xfrm>
          <a:prstGeom prst="rect">
            <a:avLst/>
          </a:prstGeom>
        </p:spPr>
      </p:pic>
      <p:sp>
        <p:nvSpPr>
          <p:cNvPr id="32" name="CuadroTexto 11">
            <a:extLst>
              <a:ext uri="{FF2B5EF4-FFF2-40B4-BE49-F238E27FC236}">
                <a16:creationId xmlns:a16="http://schemas.microsoft.com/office/drawing/2014/main" id="{958B55FE-B8EC-4860-B942-C4F10AAF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4" y="1128779"/>
            <a:ext cx="6576950" cy="52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0" tIns="60955" rIns="121910" bIns="60955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O" altLang="es-CO" sz="2599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Nuestras acciones individuales </a:t>
            </a:r>
          </a:p>
        </p:txBody>
      </p:sp>
      <p:pic>
        <p:nvPicPr>
          <p:cNvPr id="23" name="Logo Travolution_transparente.png" descr="Logo Travolution_transparente.png">
            <a:extLst>
              <a:ext uri="{FF2B5EF4-FFF2-40B4-BE49-F238E27FC236}">
                <a16:creationId xmlns:a16="http://schemas.microsoft.com/office/drawing/2014/main" id="{C07842D0-F7F8-45F8-BC80-A4DB75F6DF9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371557" y="226359"/>
            <a:ext cx="2736181" cy="74683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695ECB16-9001-4C4D-9A8E-5D0CC65207C9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7690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isión">
            <a:extLst>
              <a:ext uri="{FF2B5EF4-FFF2-40B4-BE49-F238E27FC236}">
                <a16:creationId xmlns:a16="http://schemas.microsoft.com/office/drawing/2014/main" id="{31918218-423E-4C56-9694-1D7DC2A3D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603" y="5885533"/>
            <a:ext cx="3219416" cy="4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5397" tIns="25397" rIns="25397" bIns="25397" anchor="ctr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150"/>
              </a:spcBef>
              <a:defRPr/>
            </a:pPr>
            <a:r>
              <a:rPr lang="es-CL" altLang="es-CO" sz="2599" dirty="0">
                <a:solidFill>
                  <a:srgbClr val="C00000"/>
                </a:solidFill>
                <a:latin typeface="Trebuchet MS" panose="020B0603020202020204" pitchFamily="34" charset="0"/>
                <a:sym typeface="DIN Condensed" charset="0"/>
              </a:rPr>
              <a:t>Apuesta diferenciada</a:t>
            </a:r>
          </a:p>
        </p:txBody>
      </p:sp>
      <p:sp>
        <p:nvSpPr>
          <p:cNvPr id="8" name="Elipse 21">
            <a:extLst>
              <a:ext uri="{FF2B5EF4-FFF2-40B4-BE49-F238E27FC236}">
                <a16:creationId xmlns:a16="http://schemas.microsoft.com/office/drawing/2014/main" id="{7ECE3679-002E-4810-85C3-B30201F581D0}"/>
              </a:ext>
            </a:extLst>
          </p:cNvPr>
          <p:cNvSpPr/>
          <p:nvPr/>
        </p:nvSpPr>
        <p:spPr bwMode="auto">
          <a:xfrm>
            <a:off x="2947278" y="1768817"/>
            <a:ext cx="3716648" cy="1986497"/>
          </a:xfrm>
          <a:prstGeom prst="ellipse">
            <a:avLst/>
          </a:prstGeom>
          <a:solidFill>
            <a:srgbClr val="325717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000" dirty="0"/>
              <a:t>     </a:t>
            </a:r>
          </a:p>
        </p:txBody>
      </p:sp>
      <p:sp>
        <p:nvSpPr>
          <p:cNvPr id="9" name="Elipse 21">
            <a:extLst>
              <a:ext uri="{FF2B5EF4-FFF2-40B4-BE49-F238E27FC236}">
                <a16:creationId xmlns:a16="http://schemas.microsoft.com/office/drawing/2014/main" id="{6EE9D18F-D308-4AD5-9EA1-B3D3778CD7BE}"/>
              </a:ext>
            </a:extLst>
          </p:cNvPr>
          <p:cNvSpPr/>
          <p:nvPr/>
        </p:nvSpPr>
        <p:spPr bwMode="auto">
          <a:xfrm>
            <a:off x="4827427" y="1755325"/>
            <a:ext cx="3717441" cy="1986498"/>
          </a:xfrm>
          <a:prstGeom prst="ellipse">
            <a:avLst/>
          </a:prstGeom>
          <a:solidFill>
            <a:srgbClr val="325717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s-CO" sz="2000" dirty="0"/>
              <a:t>          </a:t>
            </a:r>
          </a:p>
        </p:txBody>
      </p:sp>
      <p:pic>
        <p:nvPicPr>
          <p:cNvPr id="7174" name="Gráfico 3" descr="Senderismo">
            <a:extLst>
              <a:ext uri="{FF2B5EF4-FFF2-40B4-BE49-F238E27FC236}">
                <a16:creationId xmlns:a16="http://schemas.microsoft.com/office/drawing/2014/main" id="{3B327261-36FD-4C00-97A1-3CB52C0A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420" y="2287862"/>
            <a:ext cx="1060312" cy="106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Gráfico 9" descr="Niños">
            <a:extLst>
              <a:ext uri="{FF2B5EF4-FFF2-40B4-BE49-F238E27FC236}">
                <a16:creationId xmlns:a16="http://schemas.microsoft.com/office/drawing/2014/main" id="{FD1D1496-4326-4009-90A7-C0D3AE78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942" y="1831515"/>
            <a:ext cx="1841260" cy="18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E7BE8AE6-A87E-4CBE-A9E8-2A9C629CA392}"/>
              </a:ext>
            </a:extLst>
          </p:cNvPr>
          <p:cNvSpPr/>
          <p:nvPr/>
        </p:nvSpPr>
        <p:spPr>
          <a:xfrm>
            <a:off x="3533783" y="3922774"/>
            <a:ext cx="1563484" cy="3388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900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683E3E19-0A0D-4C78-8527-68DE647E819D}"/>
              </a:ext>
            </a:extLst>
          </p:cNvPr>
          <p:cNvSpPr/>
          <p:nvPr/>
        </p:nvSpPr>
        <p:spPr>
          <a:xfrm rot="10800000">
            <a:off x="6565514" y="3906901"/>
            <a:ext cx="1563484" cy="3388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900"/>
          </a:p>
        </p:txBody>
      </p:sp>
      <p:grpSp>
        <p:nvGrpSpPr>
          <p:cNvPr id="7178" name="Grupo 18">
            <a:extLst>
              <a:ext uri="{FF2B5EF4-FFF2-40B4-BE49-F238E27FC236}">
                <a16:creationId xmlns:a16="http://schemas.microsoft.com/office/drawing/2014/main" id="{6668E155-FC37-47E4-8109-D0FECB346EC0}"/>
              </a:ext>
            </a:extLst>
          </p:cNvPr>
          <p:cNvGrpSpPr>
            <a:grpSpLocks/>
          </p:cNvGrpSpPr>
          <p:nvPr/>
        </p:nvGrpSpPr>
        <p:grpSpPr bwMode="auto">
          <a:xfrm>
            <a:off x="5126236" y="3732454"/>
            <a:ext cx="1480151" cy="2153164"/>
            <a:chOff x="8891446" y="11089807"/>
            <a:chExt cx="1668516" cy="2582916"/>
          </a:xfrm>
        </p:grpSpPr>
        <p:pic>
          <p:nvPicPr>
            <p:cNvPr id="7186" name="Gráfico 12" descr="Bailar">
              <a:extLst>
                <a:ext uri="{FF2B5EF4-FFF2-40B4-BE49-F238E27FC236}">
                  <a16:creationId xmlns:a16="http://schemas.microsoft.com/office/drawing/2014/main" id="{F4774397-D57B-47EB-8E40-EC3D1935A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7" name="Gráfico 15" descr="Árbol de hoja caduca">
              <a:extLst>
                <a:ext uri="{FF2B5EF4-FFF2-40B4-BE49-F238E27FC236}">
                  <a16:creationId xmlns:a16="http://schemas.microsoft.com/office/drawing/2014/main" id="{0D67B492-51FD-49FD-B3C4-99650ECA5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9" name="Gráfico 17" descr="Wi-Fi">
            <a:extLst>
              <a:ext uri="{FF2B5EF4-FFF2-40B4-BE49-F238E27FC236}">
                <a16:creationId xmlns:a16="http://schemas.microsoft.com/office/drawing/2014/main" id="{B8157B8B-1361-4C8E-BA26-66C13209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07" y="1229137"/>
            <a:ext cx="2111100" cy="303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Gráfico 21" descr="Senderismo">
            <a:extLst>
              <a:ext uri="{FF2B5EF4-FFF2-40B4-BE49-F238E27FC236}">
                <a16:creationId xmlns:a16="http://schemas.microsoft.com/office/drawing/2014/main" id="{76F34A35-7096-4C26-9A3B-391538A7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54" y="2201354"/>
            <a:ext cx="1061105" cy="106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CuadroTexto 19">
            <a:extLst>
              <a:ext uri="{FF2B5EF4-FFF2-40B4-BE49-F238E27FC236}">
                <a16:creationId xmlns:a16="http://schemas.microsoft.com/office/drawing/2014/main" id="{367C6BAF-0763-47B2-B6E2-5618DC933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926" y="4369596"/>
            <a:ext cx="16976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altLang="es-CO" sz="1600" dirty="0"/>
              <a:t>Comunitario</a:t>
            </a:r>
          </a:p>
        </p:txBody>
      </p:sp>
      <p:sp>
        <p:nvSpPr>
          <p:cNvPr id="7182" name="CuadroTexto 24">
            <a:extLst>
              <a:ext uri="{FF2B5EF4-FFF2-40B4-BE49-F238E27FC236}">
                <a16:creationId xmlns:a16="http://schemas.microsoft.com/office/drawing/2014/main" id="{0F3C424E-9BAF-4684-8F6E-03832AB7C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99" y="4382295"/>
            <a:ext cx="16968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altLang="es-CO" sz="1600" dirty="0"/>
              <a:t>Turismo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A690552-E7BE-4E16-B455-196198554397}"/>
              </a:ext>
            </a:extLst>
          </p:cNvPr>
          <p:cNvSpPr txBox="1"/>
          <p:nvPr/>
        </p:nvSpPr>
        <p:spPr>
          <a:xfrm>
            <a:off x="2578232" y="987868"/>
            <a:ext cx="6685680" cy="6000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3299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Desarrollo Sostenible del Territorio</a:t>
            </a:r>
          </a:p>
        </p:txBody>
      </p:sp>
      <p:pic>
        <p:nvPicPr>
          <p:cNvPr id="28" name="Logo Travolution_transparente.png" descr="Logo Travolution_transparente.png">
            <a:extLst>
              <a:ext uri="{FF2B5EF4-FFF2-40B4-BE49-F238E27FC236}">
                <a16:creationId xmlns:a16="http://schemas.microsoft.com/office/drawing/2014/main" id="{A0AC0619-E3CB-4D78-8354-0C85052675D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404193" y="191180"/>
            <a:ext cx="2736181" cy="74683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16D71157-A7B0-43BC-92D8-00FF4A1A2E99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4240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6.jpg">
            <a:extLst>
              <a:ext uri="{FF2B5EF4-FFF2-40B4-BE49-F238E27FC236}">
                <a16:creationId xmlns:a16="http://schemas.microsoft.com/office/drawing/2014/main" id="{2530D7F9-CD18-4456-A082-3FD2700F3334}"/>
              </a:ext>
            </a:extLst>
          </p:cNvPr>
          <p:cNvPicPr/>
          <p:nvPr/>
        </p:nvPicPr>
        <p:blipFill rotWithShape="1">
          <a:blip r:embed="rId2"/>
          <a:srcRect l="72116"/>
          <a:stretch/>
        </p:blipFill>
        <p:spPr>
          <a:xfrm>
            <a:off x="3334232" y="3927320"/>
            <a:ext cx="2295712" cy="1683874"/>
          </a:xfrm>
          <a:prstGeom prst="rect">
            <a:avLst/>
          </a:prstGeom>
          <a:ln/>
        </p:spPr>
      </p:pic>
      <p:pic>
        <p:nvPicPr>
          <p:cNvPr id="11266" name="Picture 5" descr="pp 010 .jpg">
            <a:extLst>
              <a:ext uri="{FF2B5EF4-FFF2-40B4-BE49-F238E27FC236}">
                <a16:creationId xmlns:a16="http://schemas.microsoft.com/office/drawing/2014/main" id="{21481803-E34B-4E00-B35B-4D914B6E5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3"/>
          <a:stretch>
            <a:fillRect/>
          </a:stretch>
        </p:blipFill>
        <p:spPr bwMode="auto">
          <a:xfrm>
            <a:off x="0" y="-394041"/>
            <a:ext cx="12192000" cy="314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11">
            <a:extLst>
              <a:ext uri="{FF2B5EF4-FFF2-40B4-BE49-F238E27FC236}">
                <a16:creationId xmlns:a16="http://schemas.microsoft.com/office/drawing/2014/main" id="{F502820D-E02B-4FD3-B477-0A0AC4120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6" y="6014998"/>
            <a:ext cx="6576950" cy="52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0" tIns="60955" rIns="121910" bIns="60955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CO" altLang="es-CO" sz="2599" dirty="0">
                <a:solidFill>
                  <a:srgbClr val="C00000"/>
                </a:solidFill>
                <a:latin typeface="Trebuchet MS" panose="020B0603020202020204" pitchFamily="34" charset="0"/>
              </a:rPr>
              <a:t>Cambio constante - Mejora Continua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14BAFE7-EF54-4EF9-833B-D9D8C041AD16}"/>
              </a:ext>
            </a:extLst>
          </p:cNvPr>
          <p:cNvSpPr/>
          <p:nvPr/>
        </p:nvSpPr>
        <p:spPr>
          <a:xfrm>
            <a:off x="1" y="2634726"/>
            <a:ext cx="12192000" cy="2415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Gráfico 2" descr="Binoculares">
            <a:extLst>
              <a:ext uri="{FF2B5EF4-FFF2-40B4-BE49-F238E27FC236}">
                <a16:creationId xmlns:a16="http://schemas.microsoft.com/office/drawing/2014/main" id="{277E9674-4D2E-44C8-A7F6-110DD203F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6562" y="3500390"/>
            <a:ext cx="914400" cy="914400"/>
          </a:xfrm>
          <a:prstGeom prst="rect">
            <a:avLst/>
          </a:prstGeom>
        </p:spPr>
      </p:pic>
      <p:pic>
        <p:nvPicPr>
          <p:cNvPr id="7" name="Gráfico 6" descr="Café">
            <a:extLst>
              <a:ext uri="{FF2B5EF4-FFF2-40B4-BE49-F238E27FC236}">
                <a16:creationId xmlns:a16="http://schemas.microsoft.com/office/drawing/2014/main" id="{733C0292-F9A0-4A64-9B8E-62B8D3CF7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7815" y="2876307"/>
            <a:ext cx="914400" cy="914400"/>
          </a:xfrm>
          <a:prstGeom prst="rect">
            <a:avLst/>
          </a:prstGeom>
        </p:spPr>
      </p:pic>
      <p:pic>
        <p:nvPicPr>
          <p:cNvPr id="10" name="Gráfico 9" descr="Cuchillo y tenedor">
            <a:extLst>
              <a:ext uri="{FF2B5EF4-FFF2-40B4-BE49-F238E27FC236}">
                <a16:creationId xmlns:a16="http://schemas.microsoft.com/office/drawing/2014/main" id="{458CF82C-C167-454E-83C5-A9E27BE81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2294" y="3137729"/>
            <a:ext cx="914400" cy="914400"/>
          </a:xfrm>
          <a:prstGeom prst="rect">
            <a:avLst/>
          </a:prstGeom>
        </p:spPr>
      </p:pic>
      <p:pic>
        <p:nvPicPr>
          <p:cNvPr id="12" name="Gráfico 11" descr="Mapa con marcador">
            <a:extLst>
              <a:ext uri="{FF2B5EF4-FFF2-40B4-BE49-F238E27FC236}">
                <a16:creationId xmlns:a16="http://schemas.microsoft.com/office/drawing/2014/main" id="{129128CE-86B4-42D1-85D0-06C10FE076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7144" y="3372818"/>
            <a:ext cx="2852763" cy="2852763"/>
          </a:xfrm>
          <a:prstGeom prst="rect">
            <a:avLst/>
          </a:prstGeom>
        </p:spPr>
      </p:pic>
      <p:pic>
        <p:nvPicPr>
          <p:cNvPr id="14" name="Gráfico 13" descr="Avión">
            <a:extLst>
              <a:ext uri="{FF2B5EF4-FFF2-40B4-BE49-F238E27FC236}">
                <a16:creationId xmlns:a16="http://schemas.microsoft.com/office/drawing/2014/main" id="{73659041-925A-4EFF-A506-D85A3530F2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85915" y="2891807"/>
            <a:ext cx="914400" cy="914400"/>
          </a:xfrm>
          <a:prstGeom prst="rect">
            <a:avLst/>
          </a:prstGeom>
        </p:spPr>
      </p:pic>
      <p:pic>
        <p:nvPicPr>
          <p:cNvPr id="16" name="Gráfico 15" descr="Taxi">
            <a:extLst>
              <a:ext uri="{FF2B5EF4-FFF2-40B4-BE49-F238E27FC236}">
                <a16:creationId xmlns:a16="http://schemas.microsoft.com/office/drawing/2014/main" id="{238F3F07-3BDE-49F8-8DB2-36088AD9C5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40295" y="4868107"/>
            <a:ext cx="914400" cy="914400"/>
          </a:xfrm>
          <a:prstGeom prst="rect">
            <a:avLst/>
          </a:prstGeom>
        </p:spPr>
      </p:pic>
      <p:pic>
        <p:nvPicPr>
          <p:cNvPr id="20" name="Gráfico 19" descr="Canoa">
            <a:extLst>
              <a:ext uri="{FF2B5EF4-FFF2-40B4-BE49-F238E27FC236}">
                <a16:creationId xmlns:a16="http://schemas.microsoft.com/office/drawing/2014/main" id="{0B812FBB-3248-48A0-9D8F-2FABBA43B3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82079" y="5606479"/>
            <a:ext cx="914400" cy="914400"/>
          </a:xfrm>
          <a:prstGeom prst="rect">
            <a:avLst/>
          </a:prstGeom>
        </p:spPr>
      </p:pic>
      <p:pic>
        <p:nvPicPr>
          <p:cNvPr id="22" name="Gráfico 21" descr="Drama">
            <a:extLst>
              <a:ext uri="{FF2B5EF4-FFF2-40B4-BE49-F238E27FC236}">
                <a16:creationId xmlns:a16="http://schemas.microsoft.com/office/drawing/2014/main" id="{0C9ABB2D-FD90-4CF2-8A57-E2B5A44AC4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82618" y="5768381"/>
            <a:ext cx="914400" cy="914400"/>
          </a:xfrm>
          <a:prstGeom prst="rect">
            <a:avLst/>
          </a:prstGeom>
        </p:spPr>
      </p:pic>
      <p:pic>
        <p:nvPicPr>
          <p:cNvPr id="24" name="Gráfico 23" descr="Tambor">
            <a:extLst>
              <a:ext uri="{FF2B5EF4-FFF2-40B4-BE49-F238E27FC236}">
                <a16:creationId xmlns:a16="http://schemas.microsoft.com/office/drawing/2014/main" id="{A6673DE0-D0F6-4A4B-85F5-E920303E6A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60663" y="5706718"/>
            <a:ext cx="914400" cy="914400"/>
          </a:xfrm>
          <a:prstGeom prst="rect">
            <a:avLst/>
          </a:prstGeom>
        </p:spPr>
      </p:pic>
      <p:pic>
        <p:nvPicPr>
          <p:cNvPr id="26" name="Gráfico 25" descr="Centro de llamadas">
            <a:extLst>
              <a:ext uri="{FF2B5EF4-FFF2-40B4-BE49-F238E27FC236}">
                <a16:creationId xmlns:a16="http://schemas.microsoft.com/office/drawing/2014/main" id="{42B2E53E-4D89-44EC-8986-F41E72359A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42389" y="5406493"/>
            <a:ext cx="914400" cy="914400"/>
          </a:xfrm>
          <a:prstGeom prst="rect">
            <a:avLst/>
          </a:prstGeom>
        </p:spPr>
      </p:pic>
      <p:grpSp>
        <p:nvGrpSpPr>
          <p:cNvPr id="35" name="Grupo 18">
            <a:extLst>
              <a:ext uri="{FF2B5EF4-FFF2-40B4-BE49-F238E27FC236}">
                <a16:creationId xmlns:a16="http://schemas.microsoft.com/office/drawing/2014/main" id="{287D6ADE-893C-4A3F-A272-88576215B6BC}"/>
              </a:ext>
            </a:extLst>
          </p:cNvPr>
          <p:cNvGrpSpPr>
            <a:grpSpLocks/>
          </p:cNvGrpSpPr>
          <p:nvPr/>
        </p:nvGrpSpPr>
        <p:grpSpPr bwMode="auto">
          <a:xfrm>
            <a:off x="8205550" y="4472680"/>
            <a:ext cx="989720" cy="1117805"/>
            <a:chOff x="8891446" y="11089807"/>
            <a:chExt cx="1668516" cy="2582916"/>
          </a:xfrm>
        </p:grpSpPr>
        <p:pic>
          <p:nvPicPr>
            <p:cNvPr id="36" name="Gráfico 12" descr="Bailar">
              <a:extLst>
                <a:ext uri="{FF2B5EF4-FFF2-40B4-BE49-F238E27FC236}">
                  <a16:creationId xmlns:a16="http://schemas.microsoft.com/office/drawing/2014/main" id="{C5159B6C-59EB-41B6-8449-B9D25E33A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Gráfico 15" descr="Árbol de hoja caduca">
              <a:extLst>
                <a:ext uri="{FF2B5EF4-FFF2-40B4-BE49-F238E27FC236}">
                  <a16:creationId xmlns:a16="http://schemas.microsoft.com/office/drawing/2014/main" id="{377C530F-6DE2-45D9-BDA1-9C59B2801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CuadroTexto 11">
            <a:extLst>
              <a:ext uri="{FF2B5EF4-FFF2-40B4-BE49-F238E27FC236}">
                <a16:creationId xmlns:a16="http://schemas.microsoft.com/office/drawing/2014/main" id="{51B62B0B-E6DC-4CA1-9231-B0A49E17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3" y="3240937"/>
            <a:ext cx="6576950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0" tIns="60955" rIns="121910" bIns="60955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O" altLang="es-CO" sz="24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Trabajemos juntos</a:t>
            </a:r>
          </a:p>
        </p:txBody>
      </p:sp>
      <p:pic>
        <p:nvPicPr>
          <p:cNvPr id="49" name="Gráfico 48" descr="Casa">
            <a:extLst>
              <a:ext uri="{FF2B5EF4-FFF2-40B4-BE49-F238E27FC236}">
                <a16:creationId xmlns:a16="http://schemas.microsoft.com/office/drawing/2014/main" id="{30DB56AF-1E2B-4A17-8291-854B239181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22180" y="4370436"/>
            <a:ext cx="914400" cy="914400"/>
          </a:xfrm>
          <a:prstGeom prst="rect">
            <a:avLst/>
          </a:prstGeom>
        </p:spPr>
      </p:pic>
      <p:pic>
        <p:nvPicPr>
          <p:cNvPr id="11278" name="Gráfico 11277" descr="Enrutador inalámbrico">
            <a:extLst>
              <a:ext uri="{FF2B5EF4-FFF2-40B4-BE49-F238E27FC236}">
                <a16:creationId xmlns:a16="http://schemas.microsoft.com/office/drawing/2014/main" id="{C7B5EA81-3F64-40B1-AA87-62BF815B582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10868" y="4336412"/>
            <a:ext cx="914400" cy="914400"/>
          </a:xfrm>
          <a:prstGeom prst="rect">
            <a:avLst/>
          </a:prstGeom>
        </p:spPr>
      </p:pic>
      <p:pic>
        <p:nvPicPr>
          <p:cNvPr id="11280" name="Gráfico 11279" descr="Información">
            <a:extLst>
              <a:ext uri="{FF2B5EF4-FFF2-40B4-BE49-F238E27FC236}">
                <a16:creationId xmlns:a16="http://schemas.microsoft.com/office/drawing/2014/main" id="{07EF6E12-1873-4A37-8535-D63C4455965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25318" y="4293327"/>
            <a:ext cx="914400" cy="914400"/>
          </a:xfrm>
          <a:prstGeom prst="rect">
            <a:avLst/>
          </a:prstGeom>
        </p:spPr>
      </p:pic>
      <p:pic>
        <p:nvPicPr>
          <p:cNvPr id="11282" name="Gráfico 11281" descr="Dormir">
            <a:extLst>
              <a:ext uri="{FF2B5EF4-FFF2-40B4-BE49-F238E27FC236}">
                <a16:creationId xmlns:a16="http://schemas.microsoft.com/office/drawing/2014/main" id="{B342BE36-1EF2-4B10-A800-DABF88669F2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53715" y="4002918"/>
            <a:ext cx="914400" cy="914400"/>
          </a:xfrm>
          <a:prstGeom prst="rect">
            <a:avLst/>
          </a:prstGeom>
        </p:spPr>
      </p:pic>
      <p:pic>
        <p:nvPicPr>
          <p:cNvPr id="11284" name="Gráfico 11283" descr="Reciclaje">
            <a:extLst>
              <a:ext uri="{FF2B5EF4-FFF2-40B4-BE49-F238E27FC236}">
                <a16:creationId xmlns:a16="http://schemas.microsoft.com/office/drawing/2014/main" id="{127032CB-45D8-4E62-98C1-970153D1055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995450" y="42933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2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>
            <a:extLst>
              <a:ext uri="{FF2B5EF4-FFF2-40B4-BE49-F238E27FC236}">
                <a16:creationId xmlns:a16="http://schemas.microsoft.com/office/drawing/2014/main" id="{95DDC265-440D-4C28-A368-A538C435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6"/>
          <a:stretch>
            <a:fillRect/>
          </a:stretch>
        </p:blipFill>
        <p:spPr bwMode="auto">
          <a:xfrm>
            <a:off x="-38096" y="-7490"/>
            <a:ext cx="12230095" cy="305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upo 33">
            <a:extLst>
              <a:ext uri="{FF2B5EF4-FFF2-40B4-BE49-F238E27FC236}">
                <a16:creationId xmlns:a16="http://schemas.microsoft.com/office/drawing/2014/main" id="{93BE0C75-0335-46B2-A55F-C6DC0A00BF14}"/>
              </a:ext>
            </a:extLst>
          </p:cNvPr>
          <p:cNvGrpSpPr>
            <a:grpSpLocks/>
          </p:cNvGrpSpPr>
          <p:nvPr/>
        </p:nvGrpSpPr>
        <p:grpSpPr bwMode="auto">
          <a:xfrm>
            <a:off x="1821817" y="3430191"/>
            <a:ext cx="792059" cy="910313"/>
            <a:chOff x="3949510" y="1218825"/>
            <a:chExt cx="1584696" cy="1821490"/>
          </a:xfrm>
        </p:grpSpPr>
        <p:sp>
          <p:nvSpPr>
            <p:cNvPr id="35" name="Hexágono 34">
              <a:extLst>
                <a:ext uri="{FF2B5EF4-FFF2-40B4-BE49-F238E27FC236}">
                  <a16:creationId xmlns:a16="http://schemas.microsoft.com/office/drawing/2014/main" id="{E8C7D898-B309-4925-A2FF-D432E79E9913}"/>
                </a:ext>
              </a:extLst>
            </p:cNvPr>
            <p:cNvSpPr/>
            <p:nvPr/>
          </p:nvSpPr>
          <p:spPr>
            <a:xfrm rot="5400000">
              <a:off x="3831113" y="1337222"/>
              <a:ext cx="1821490" cy="15846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EE25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Hexágono 4">
              <a:extLst>
                <a:ext uri="{FF2B5EF4-FFF2-40B4-BE49-F238E27FC236}">
                  <a16:creationId xmlns:a16="http://schemas.microsoft.com/office/drawing/2014/main" id="{E7141C55-4037-495D-A02A-417AEFACACFC}"/>
                </a:ext>
              </a:extLst>
            </p:cNvPr>
            <p:cNvSpPr txBox="1"/>
            <p:nvPr/>
          </p:nvSpPr>
          <p:spPr>
            <a:xfrm>
              <a:off x="4197218" y="1503086"/>
              <a:ext cx="1089280" cy="1252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79994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/>
            </a:p>
          </p:txBody>
        </p:sp>
      </p:grpSp>
      <p:pic>
        <p:nvPicPr>
          <p:cNvPr id="3" name="Logo Travolution_transparente.png" descr="Logo Travolution_transparente.png">
            <a:extLst>
              <a:ext uri="{FF2B5EF4-FFF2-40B4-BE49-F238E27FC236}">
                <a16:creationId xmlns:a16="http://schemas.microsoft.com/office/drawing/2014/main" id="{5648F647-D863-4239-946E-69A76EF732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280440" y="2111340"/>
            <a:ext cx="2736181" cy="7468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Diagrama 6">
            <a:extLst>
              <a:ext uri="{FF2B5EF4-FFF2-40B4-BE49-F238E27FC236}">
                <a16:creationId xmlns:a16="http://schemas.microsoft.com/office/drawing/2014/main" id="{87CEF2FD-03B7-4D8C-B29F-CBAC3E863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632930"/>
              </p:ext>
            </p:extLst>
          </p:nvPr>
        </p:nvGraphicFramePr>
        <p:xfrm>
          <a:off x="0" y="3204123"/>
          <a:ext cx="6193798" cy="370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229" name="AutoShape 8" descr="Resultado de imagen para logo procolombia">
            <a:extLst>
              <a:ext uri="{FF2B5EF4-FFF2-40B4-BE49-F238E27FC236}">
                <a16:creationId xmlns:a16="http://schemas.microsoft.com/office/drawing/2014/main" id="{D5EC600C-3AE6-41A2-A8DD-FFBC86423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10" y="3352810"/>
            <a:ext cx="152380" cy="15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sz="90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C605CF5-2783-4A5E-B288-593F1678E85F}"/>
              </a:ext>
            </a:extLst>
          </p:cNvPr>
          <p:cNvSpPr/>
          <p:nvPr/>
        </p:nvSpPr>
        <p:spPr>
          <a:xfrm>
            <a:off x="-38096" y="-7620"/>
            <a:ext cx="12245400" cy="14236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 descr="Familia con dos niños">
            <a:extLst>
              <a:ext uri="{FF2B5EF4-FFF2-40B4-BE49-F238E27FC236}">
                <a16:creationId xmlns:a16="http://schemas.microsoft.com/office/drawing/2014/main" id="{FD81E0BB-7AC5-46DB-B61B-C756B18E03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5040" y="4340504"/>
            <a:ext cx="866979" cy="787087"/>
          </a:xfrm>
          <a:prstGeom prst="rect">
            <a:avLst/>
          </a:prstGeom>
        </p:spPr>
      </p:pic>
      <p:pic>
        <p:nvPicPr>
          <p:cNvPr id="13" name="Gráfico 12" descr="Hombre y mujer">
            <a:extLst>
              <a:ext uri="{FF2B5EF4-FFF2-40B4-BE49-F238E27FC236}">
                <a16:creationId xmlns:a16="http://schemas.microsoft.com/office/drawing/2014/main" id="{20931A47-3CB2-4709-9BE0-330E47570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5834" y="4896019"/>
            <a:ext cx="782611" cy="710494"/>
          </a:xfrm>
          <a:prstGeom prst="rect">
            <a:avLst/>
          </a:prstGeom>
        </p:spPr>
      </p:pic>
      <p:pic>
        <p:nvPicPr>
          <p:cNvPr id="14" name="Gráfico 13" descr="Hombre">
            <a:extLst>
              <a:ext uri="{FF2B5EF4-FFF2-40B4-BE49-F238E27FC236}">
                <a16:creationId xmlns:a16="http://schemas.microsoft.com/office/drawing/2014/main" id="{83D31BF6-DC95-4567-BABC-287C1BD1DD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98177" y="5028205"/>
            <a:ext cx="675478" cy="613233"/>
          </a:xfrm>
          <a:prstGeom prst="rect">
            <a:avLst/>
          </a:prstGeom>
        </p:spPr>
      </p:pic>
      <p:pic>
        <p:nvPicPr>
          <p:cNvPr id="15" name="Gráfico 14" descr="Persona con bastón">
            <a:extLst>
              <a:ext uri="{FF2B5EF4-FFF2-40B4-BE49-F238E27FC236}">
                <a16:creationId xmlns:a16="http://schemas.microsoft.com/office/drawing/2014/main" id="{D3E59A41-1670-47CB-B4F2-54F33DB7A7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96138" y="3992228"/>
            <a:ext cx="662549" cy="601495"/>
          </a:xfrm>
          <a:prstGeom prst="rect">
            <a:avLst/>
          </a:prstGeom>
        </p:spPr>
      </p:pic>
      <p:pic>
        <p:nvPicPr>
          <p:cNvPr id="16" name="Gráfico 15" descr="Persona en silla de ruedas">
            <a:extLst>
              <a:ext uri="{FF2B5EF4-FFF2-40B4-BE49-F238E27FC236}">
                <a16:creationId xmlns:a16="http://schemas.microsoft.com/office/drawing/2014/main" id="{9D8F174A-8BB2-4E01-B50B-12F1060B1B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48874" y="4436449"/>
            <a:ext cx="682247" cy="619378"/>
          </a:xfrm>
          <a:prstGeom prst="rect">
            <a:avLst/>
          </a:prstGeom>
        </p:spPr>
      </p:pic>
      <p:sp>
        <p:nvSpPr>
          <p:cNvPr id="17" name="CuadroTexto 9">
            <a:extLst>
              <a:ext uri="{FF2B5EF4-FFF2-40B4-BE49-F238E27FC236}">
                <a16:creationId xmlns:a16="http://schemas.microsoft.com/office/drawing/2014/main" id="{FD5BD1A6-4CCA-4F51-BB21-88911C53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965" y="4016695"/>
            <a:ext cx="6182017" cy="243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0" tIns="60955" rIns="121910" bIns="60955">
            <a:spAutoFit/>
          </a:bodyPr>
          <a:lstStyle>
            <a:lvl1pPr marL="742950" indent="-7429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rgbClr val="4F7122"/>
                </a:solidFill>
              </a:rPr>
              <a:t>Construcción e innovación social - conexión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s-CO" altLang="es-CO" sz="600" dirty="0">
              <a:solidFill>
                <a:srgbClr val="4F7122"/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rgbClr val="4F7122"/>
                </a:solidFill>
              </a:rPr>
              <a:t>Pertenencia al territorio – sueños comunidad</a:t>
            </a:r>
          </a:p>
          <a:p>
            <a:pPr marL="0" indent="0">
              <a:buClr>
                <a:schemeClr val="accent1"/>
              </a:buClr>
            </a:pPr>
            <a:endParaRPr lang="es-CO" altLang="es-CO" sz="600" dirty="0">
              <a:solidFill>
                <a:srgbClr val="4F7122"/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rgbClr val="4F7122"/>
                </a:solidFill>
              </a:rPr>
              <a:t>Espacio de competencias - roles</a:t>
            </a:r>
          </a:p>
          <a:p>
            <a:pPr marL="0" indent="0">
              <a:buClr>
                <a:schemeClr val="accent1"/>
              </a:buClr>
            </a:pPr>
            <a:endParaRPr lang="es-CO" altLang="es-CO" sz="600" dirty="0">
              <a:solidFill>
                <a:srgbClr val="4F7122"/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rgbClr val="4F7122"/>
                </a:solidFill>
              </a:rPr>
              <a:t>Gestión conocimiento - Intercambio experiencias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s-CO" altLang="es-CO" sz="600" dirty="0">
              <a:solidFill>
                <a:srgbClr val="4F7122"/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rgbClr val="4F7122"/>
                </a:solidFill>
              </a:rPr>
              <a:t>Construcción conjunta herramientas de desarrollo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s-CO" altLang="es-CO" sz="600" dirty="0">
              <a:solidFill>
                <a:srgbClr val="4F7122"/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CO" altLang="es-CO" sz="2000" dirty="0">
                <a:solidFill>
                  <a:srgbClr val="4F7122"/>
                </a:solidFill>
              </a:rPr>
              <a:t>Insumos para política pública </a:t>
            </a:r>
          </a:p>
        </p:txBody>
      </p:sp>
      <p:sp>
        <p:nvSpPr>
          <p:cNvPr id="18" name="CuadroTexto 11">
            <a:extLst>
              <a:ext uri="{FF2B5EF4-FFF2-40B4-BE49-F238E27FC236}">
                <a16:creationId xmlns:a16="http://schemas.microsoft.com/office/drawing/2014/main" id="{7BA83BA9-33D9-40D6-B9F6-95B98BEFD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397" y="3093632"/>
            <a:ext cx="5349646" cy="9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0" tIns="60955" rIns="121910" bIns="60955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CO" altLang="es-CO" sz="2599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Apuesta de Trabajo en Red </a:t>
            </a:r>
            <a:r>
              <a:rPr lang="es-CO" altLang="es-CO" sz="2599" dirty="0">
                <a:solidFill>
                  <a:srgbClr val="C00000"/>
                </a:solidFill>
                <a:latin typeface="Trebuchet MS" panose="020B0603020202020204" pitchFamily="34" charset="0"/>
              </a:rPr>
              <a:t>Colaboración - </a:t>
            </a:r>
            <a:r>
              <a:rPr lang="es-CO" altLang="es-CO" sz="2599" dirty="0" err="1">
                <a:solidFill>
                  <a:srgbClr val="C00000"/>
                </a:solidFill>
                <a:latin typeface="Trebuchet MS" panose="020B0603020202020204" pitchFamily="34" charset="0"/>
              </a:rPr>
              <a:t>Coopetencia</a:t>
            </a:r>
            <a:endParaRPr lang="es-CO" altLang="es-CO" sz="2599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02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2">
            <a:extLst>
              <a:ext uri="{FF2B5EF4-FFF2-40B4-BE49-F238E27FC236}">
                <a16:creationId xmlns:a16="http://schemas.microsoft.com/office/drawing/2014/main" id="{455D5A95-60E3-4F14-898C-E4EF73BEF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633" y="2731898"/>
            <a:ext cx="4671404" cy="639679"/>
          </a:xfrm>
        </p:spPr>
        <p:txBody>
          <a:bodyPr/>
          <a:lstStyle/>
          <a:p>
            <a:pPr>
              <a:defRPr/>
            </a:pPr>
            <a:r>
              <a:rPr lang="es-CO" altLang="es-CO" sz="2599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Algunas dificultades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92656B-0DB1-4BB8-A1D6-3A566A59A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488766"/>
            <a:ext cx="5415845" cy="2842842"/>
          </a:xfrm>
        </p:spPr>
        <p:txBody>
          <a:bodyPr>
            <a:noAutofit/>
          </a:bodyPr>
          <a:lstStyle/>
          <a:p>
            <a:pPr marL="482503" indent="-285693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Conectividad geográfica y comunicacional. </a:t>
            </a:r>
          </a:p>
          <a:p>
            <a:pPr marL="482503" indent="-285693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Egos e individualismo.</a:t>
            </a:r>
          </a:p>
          <a:p>
            <a:pPr marL="482503" indent="-285693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Bajo conocimiento relación desarrollo social- turismo.</a:t>
            </a:r>
          </a:p>
          <a:p>
            <a:pPr marL="482503" indent="-285693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Procesos existentes con enfoques desarticulados a dinámicas y potencialidades del territorio.</a:t>
            </a:r>
          </a:p>
          <a:p>
            <a:pPr marL="482503" indent="-285693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Diferentes lenguajes entre Gobierno, Comunidad y Empresa.</a:t>
            </a:r>
          </a:p>
          <a:p>
            <a:pPr marL="482503" indent="-285693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es-CO" altLang="es-CO" sz="1800" dirty="0">
              <a:ea typeface="MS PGothic" panose="020B0600070205080204" pitchFamily="34" charset="-128"/>
            </a:endParaRPr>
          </a:p>
        </p:txBody>
      </p:sp>
      <p:sp>
        <p:nvSpPr>
          <p:cNvPr id="27653" name="Content Placeholder 6">
            <a:extLst>
              <a:ext uri="{FF2B5EF4-FFF2-40B4-BE49-F238E27FC236}">
                <a16:creationId xmlns:a16="http://schemas.microsoft.com/office/drawing/2014/main" id="{923B2DAD-3E37-4059-8F08-C015EF951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5845" y="3423355"/>
            <a:ext cx="6440875" cy="3418236"/>
          </a:xfrm>
        </p:spPr>
        <p:txBody>
          <a:bodyPr>
            <a:normAutofit/>
          </a:bodyPr>
          <a:lstStyle/>
          <a:p>
            <a:pPr marL="482503" indent="-285693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Aprendizaje siempre es de doble vía.</a:t>
            </a:r>
          </a:p>
          <a:p>
            <a:pPr marL="482503" indent="-285693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Adaptar metodologías y lenguaje a aquellos propios de comunidad local.</a:t>
            </a:r>
          </a:p>
          <a:p>
            <a:pPr marL="482503" indent="-285693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Garantizar relaciones de confianza. </a:t>
            </a:r>
          </a:p>
          <a:p>
            <a:pPr marL="482503" indent="-285693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Definir objetivos de desarrollo para el territorio.</a:t>
            </a:r>
          </a:p>
          <a:p>
            <a:pPr marL="482503" indent="-285693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Generar y fortalecer redes dentro de la industria turística. </a:t>
            </a:r>
          </a:p>
          <a:p>
            <a:pPr marL="482503" indent="-285693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Compartir con pares para fomentar la innovación y la </a:t>
            </a:r>
            <a:r>
              <a:rPr lang="es-CL" altLang="es-CO" sz="1800" dirty="0" err="1">
                <a:solidFill>
                  <a:srgbClr val="4F7122"/>
                </a:solidFill>
                <a:ea typeface="MS PGothic" panose="020B0600070205080204" pitchFamily="34" charset="-128"/>
              </a:rPr>
              <a:t>coopetencia</a:t>
            </a:r>
            <a:r>
              <a:rPr lang="es-CL" altLang="es-CO" sz="1800" dirty="0">
                <a:solidFill>
                  <a:srgbClr val="4F7122"/>
                </a:solidFill>
                <a:ea typeface="MS PGothic" panose="020B0600070205080204" pitchFamily="34" charset="-128"/>
              </a:rPr>
              <a:t>. </a:t>
            </a:r>
          </a:p>
        </p:txBody>
      </p:sp>
      <p:pic>
        <p:nvPicPr>
          <p:cNvPr id="13317" name="Picture 7" descr="pp 020.jpg">
            <a:extLst>
              <a:ext uri="{FF2B5EF4-FFF2-40B4-BE49-F238E27FC236}">
                <a16:creationId xmlns:a16="http://schemas.microsoft.com/office/drawing/2014/main" id="{00F55E99-A940-4CC5-B8CA-4C99AB377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7439" b="58276"/>
          <a:stretch>
            <a:fillRect/>
          </a:stretch>
        </p:blipFill>
        <p:spPr bwMode="auto">
          <a:xfrm>
            <a:off x="0" y="447"/>
            <a:ext cx="12192000" cy="275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5A9FBB-96E8-4BEB-9DCB-7BDDE53ACB1E}"/>
              </a:ext>
            </a:extLst>
          </p:cNvPr>
          <p:cNvSpPr txBox="1">
            <a:spLocks/>
          </p:cNvSpPr>
          <p:nvPr/>
        </p:nvSpPr>
        <p:spPr bwMode="auto">
          <a:xfrm>
            <a:off x="5855128" y="2666487"/>
            <a:ext cx="4671404" cy="63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 anchor="b"/>
          <a:lstStyle>
            <a:lvl1pPr marL="0" indent="0" algn="l" defTabSz="108743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7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1088639" indent="0" algn="l" defTabSz="108743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2177278" indent="0" algn="l" defTabSz="108743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3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3265917" indent="0" algn="l" defTabSz="108743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8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4354556" indent="0" algn="l" defTabSz="108743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8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5443195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O" altLang="es-CO" sz="2599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cs typeface="+mn-cs"/>
              </a:rPr>
              <a:t>Grandes aprendizajes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0D81423-E54D-41E7-B1FA-A46908C6E892}"/>
              </a:ext>
            </a:extLst>
          </p:cNvPr>
          <p:cNvSpPr/>
          <p:nvPr/>
        </p:nvSpPr>
        <p:spPr>
          <a:xfrm>
            <a:off x="0" y="2661544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8444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4" descr="Imagen que contiene persona, exterior, cielo, foto&#10;&#10;Descripción generada con confianza muy alta">
            <a:extLst>
              <a:ext uri="{FF2B5EF4-FFF2-40B4-BE49-F238E27FC236}">
                <a16:creationId xmlns:a16="http://schemas.microsoft.com/office/drawing/2014/main" id="{3B779A4D-B4F3-48CB-A7B6-BE3B6B556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51" y="3331055"/>
            <a:ext cx="7442024" cy="352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n 4" descr="Imagen que contiene interior, foto, negro&#10;&#10;Descripción generada con confianza alta">
            <a:extLst>
              <a:ext uri="{FF2B5EF4-FFF2-40B4-BE49-F238E27FC236}">
                <a16:creationId xmlns:a16="http://schemas.microsoft.com/office/drawing/2014/main" id="{30DE7AAE-E980-473B-A4A0-2ACCABBF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"/>
          <a:stretch>
            <a:fillRect/>
          </a:stretch>
        </p:blipFill>
        <p:spPr bwMode="auto">
          <a:xfrm>
            <a:off x="4740916" y="37682"/>
            <a:ext cx="7438057" cy="364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ítulo 1">
            <a:extLst>
              <a:ext uri="{FF2B5EF4-FFF2-40B4-BE49-F238E27FC236}">
                <a16:creationId xmlns:a16="http://schemas.microsoft.com/office/drawing/2014/main" id="{8BF401F4-FA26-4CFC-BE04-CDE9445A7128}"/>
              </a:ext>
            </a:extLst>
          </p:cNvPr>
          <p:cNvSpPr txBox="1">
            <a:spLocks/>
          </p:cNvSpPr>
          <p:nvPr/>
        </p:nvSpPr>
        <p:spPr bwMode="auto">
          <a:xfrm>
            <a:off x="1158754" y="2606554"/>
            <a:ext cx="6113025" cy="152719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108850" tIns="54425" rIns="108850" bIns="54425" numCol="2" anchor="b"/>
          <a:lstStyle>
            <a:lvl1pPr>
              <a:defRPr sz="7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6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5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1087438"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1087438"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1087438"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1087438"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endParaRPr lang="es-CO" sz="1800" dirty="0">
              <a:solidFill>
                <a:srgbClr val="FFFFFF"/>
              </a:solidFill>
              <a:latin typeface="MADE Waffle Soft" charset="0"/>
            </a:endParaRPr>
          </a:p>
          <a:p>
            <a:pPr algn="ctr" eaLnBrk="1" hangingPunct="1">
              <a:defRPr/>
            </a:pPr>
            <a:endParaRPr lang="es-CO" sz="1800" dirty="0">
              <a:solidFill>
                <a:srgbClr val="FFFFFF"/>
              </a:solidFill>
              <a:latin typeface="MADE Waffle Soft" charset="0"/>
            </a:endParaRPr>
          </a:p>
          <a:p>
            <a:pPr algn="ctr" eaLnBrk="1" hangingPunct="1">
              <a:defRPr/>
            </a:pPr>
            <a:endParaRPr lang="es-CO" sz="1800" dirty="0">
              <a:solidFill>
                <a:srgbClr val="FFFFFF"/>
              </a:solidFill>
              <a:latin typeface="MADE Waffle Soft" charset="0"/>
            </a:endParaRPr>
          </a:p>
          <a:p>
            <a:pPr algn="ctr" eaLnBrk="1" hangingPunct="1">
              <a:defRPr/>
            </a:pPr>
            <a:endParaRPr lang="es-CO" sz="1800" dirty="0">
              <a:solidFill>
                <a:srgbClr val="FFFFFF"/>
              </a:solidFill>
              <a:latin typeface="MADE Waffle Soft" charset="0"/>
            </a:endParaRPr>
          </a:p>
          <a:p>
            <a:pPr algn="ctr" eaLnBrk="1" hangingPunct="1">
              <a:defRPr/>
            </a:pPr>
            <a:endParaRPr lang="es-CO" sz="1800" dirty="0">
              <a:solidFill>
                <a:srgbClr val="FFFFFF"/>
              </a:solidFill>
              <a:latin typeface="MADE Waffle Soft" charset="0"/>
            </a:endParaRPr>
          </a:p>
        </p:txBody>
      </p:sp>
      <p:pic>
        <p:nvPicPr>
          <p:cNvPr id="16389" name="facebook.jpg" descr="facebook.jpg">
            <a:extLst>
              <a:ext uri="{FF2B5EF4-FFF2-40B4-BE49-F238E27FC236}">
                <a16:creationId xmlns:a16="http://schemas.microsoft.com/office/drawing/2014/main" id="{E7B14669-80F2-487B-8B50-17CDBFF4F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20" y="3783792"/>
            <a:ext cx="386506" cy="38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travolution.org">
            <a:extLst>
              <a:ext uri="{FF2B5EF4-FFF2-40B4-BE49-F238E27FC236}">
                <a16:creationId xmlns:a16="http://schemas.microsoft.com/office/drawing/2014/main" id="{BE0618AC-564C-426A-9DC8-16A4F26E5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826" y="3679957"/>
            <a:ext cx="2037026" cy="6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5397" tIns="25397" rIns="25397" bIns="25397" anchor="ctr">
            <a:spAutoFit/>
          </a:bodyPr>
          <a:lstStyle>
            <a:lvl1pPr>
              <a:defRPr sz="1800" i="0" spc="18">
                <a:latin typeface="Iowan Old Style Black"/>
                <a:ea typeface="Iowan Old Style Black"/>
                <a:cs typeface="Iowan Old Style Black"/>
                <a:sym typeface="Iowan Old Style Black"/>
              </a:defRPr>
            </a:lvl1pPr>
          </a:lstStyle>
          <a:p>
            <a:pPr>
              <a:defRPr/>
            </a:pPr>
            <a:r>
              <a:rPr lang="es-CO" dirty="0"/>
              <a:t>T</a:t>
            </a:r>
            <a:r>
              <a:rPr dirty="0"/>
              <a:t>ravolution.org</a:t>
            </a:r>
            <a:endParaRPr lang="es-CO" dirty="0"/>
          </a:p>
          <a:p>
            <a:pPr>
              <a:defRPr/>
            </a:pPr>
            <a:r>
              <a:rPr lang="es-CO" dirty="0" err="1"/>
              <a:t>TravolutionColombia</a:t>
            </a:r>
            <a:endParaRPr dirty="0"/>
          </a:p>
        </p:txBody>
      </p:sp>
      <p:sp>
        <p:nvSpPr>
          <p:cNvPr id="9" name="@travolution_org">
            <a:extLst>
              <a:ext uri="{FF2B5EF4-FFF2-40B4-BE49-F238E27FC236}">
                <a16:creationId xmlns:a16="http://schemas.microsoft.com/office/drawing/2014/main" id="{72D78CC6-C78B-424E-B422-F3FCDF58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826" y="4807955"/>
            <a:ext cx="1749512" cy="32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5397" tIns="25397" rIns="25397" bIns="25397" anchor="ctr">
            <a:spAutoFit/>
          </a:bodyPr>
          <a:lstStyle>
            <a:lvl1pPr>
              <a:defRPr sz="1800" i="0" spc="18">
                <a:latin typeface="Iowan Old Style Black"/>
                <a:ea typeface="Iowan Old Style Black"/>
                <a:cs typeface="Iowan Old Style Black"/>
                <a:sym typeface="Iowan Old Style Black"/>
              </a:defRPr>
            </a:lvl1pPr>
          </a:lstStyle>
          <a:p>
            <a:pPr>
              <a:defRPr/>
            </a:pPr>
            <a:r>
              <a:rPr dirty="0"/>
              <a:t>@travolution_org</a:t>
            </a:r>
          </a:p>
        </p:txBody>
      </p:sp>
      <p:pic>
        <p:nvPicPr>
          <p:cNvPr id="16392" name="pasted-image.tiff" descr="pasted-image.tiff">
            <a:extLst>
              <a:ext uri="{FF2B5EF4-FFF2-40B4-BE49-F238E27FC236}">
                <a16:creationId xmlns:a16="http://schemas.microsoft.com/office/drawing/2014/main" id="{F8490A35-DD5F-4989-AB0E-7991711CE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21" y="4774878"/>
            <a:ext cx="404760" cy="38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6393" name="Rectangle 3">
            <a:extLst>
              <a:ext uri="{FF2B5EF4-FFF2-40B4-BE49-F238E27FC236}">
                <a16:creationId xmlns:a16="http://schemas.microsoft.com/office/drawing/2014/main" id="{C79B7C9C-3DE7-4B07-8D56-C5A54A904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909" y="5473304"/>
            <a:ext cx="5454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s-CO" sz="2400" dirty="0">
                <a:hlinkClick r:id="rId7"/>
              </a:rPr>
              <a:t>www.travolution.org</a:t>
            </a:r>
            <a:r>
              <a:rPr lang="en-US" altLang="es-CO" sz="2400" dirty="0"/>
              <a:t> </a:t>
            </a:r>
            <a:endParaRPr lang="en-US" altLang="es-CO" sz="2800" dirty="0">
              <a:hlinkClick r:id="rId7"/>
            </a:endParaRPr>
          </a:p>
        </p:txBody>
      </p:sp>
      <p:sp>
        <p:nvSpPr>
          <p:cNvPr id="16395" name="Rectángulo 7">
            <a:extLst>
              <a:ext uri="{FF2B5EF4-FFF2-40B4-BE49-F238E27FC236}">
                <a16:creationId xmlns:a16="http://schemas.microsoft.com/office/drawing/2014/main" id="{5006BC0A-5811-4CB0-A8A9-939E49220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663" y="725855"/>
            <a:ext cx="54523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s-CO" altLang="es-CO" sz="4800" dirty="0">
                <a:solidFill>
                  <a:schemeClr val="accent1"/>
                </a:solidFill>
                <a:latin typeface="MADE Waffle Soft"/>
              </a:rPr>
              <a:t>Gracias!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3E95D4E-A9B3-4307-B974-E33C43E9A190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5A1748-3615-4C3A-9115-AD5BD9BFC23F}"/>
              </a:ext>
            </a:extLst>
          </p:cNvPr>
          <p:cNvSpPr txBox="1"/>
          <p:nvPr/>
        </p:nvSpPr>
        <p:spPr>
          <a:xfrm>
            <a:off x="617858" y="2399052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Constanza Olaya Cantor</a:t>
            </a:r>
          </a:p>
          <a:p>
            <a:pPr algn="ctr"/>
            <a:r>
              <a:rPr lang="es-CO" dirty="0"/>
              <a:t>connie.olaya@travolution.org</a:t>
            </a:r>
          </a:p>
        </p:txBody>
      </p:sp>
    </p:spTree>
    <p:extLst>
      <p:ext uri="{BB962C8B-B14F-4D97-AF65-F5344CB8AC3E}">
        <p14:creationId xmlns:p14="http://schemas.microsoft.com/office/powerpoint/2010/main" val="49071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1F34D-D2BD-440E-8641-FD845B56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056A98-F3A1-4C86-B610-816AD6883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9219083-8804-4020-AB7E-F7D823605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288"/>
            <a:ext cx="12192001" cy="69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 Travolution_transparente.png" descr="Logo Travolution_transparente.png">
            <a:extLst>
              <a:ext uri="{FF2B5EF4-FFF2-40B4-BE49-F238E27FC236}">
                <a16:creationId xmlns:a16="http://schemas.microsoft.com/office/drawing/2014/main" id="{676CD5D2-7A6C-4D96-A248-19F817C1E9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407133" y="42924"/>
            <a:ext cx="2736181" cy="7468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798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1591B-8579-4F6D-9FE1-9F540AB9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48" y="187381"/>
            <a:ext cx="10515600" cy="1325563"/>
          </a:xfrm>
        </p:spPr>
        <p:txBody>
          <a:bodyPr>
            <a:normAutofit/>
          </a:bodyPr>
          <a:lstStyle/>
          <a:p>
            <a:r>
              <a:rPr lang="es-CO" sz="36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rPr>
              <a:t>Turismo de Naturaleza en Colombia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F94F8A-440B-4F93-8DF8-93C29175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45" y="1404889"/>
            <a:ext cx="10515600" cy="4351338"/>
          </a:xfrm>
        </p:spPr>
        <p:txBody>
          <a:bodyPr>
            <a:normAutofit/>
          </a:bodyPr>
          <a:lstStyle/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“El Turismo de naturaleza es todo tipo de turismo basado en la naturaleza, en la que la principal motivación es la 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observación y apreciación de la naturaleza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, así como las 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culturas tradicionales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” (OMT, 2002)</a:t>
            </a:r>
            <a:endParaRPr lang="es-CO" sz="2400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4" name="Grupo 18">
            <a:extLst>
              <a:ext uri="{FF2B5EF4-FFF2-40B4-BE49-F238E27FC236}">
                <a16:creationId xmlns:a16="http://schemas.microsoft.com/office/drawing/2014/main" id="{FB06B84C-FC51-40A3-A95D-0E176E9A549D}"/>
              </a:ext>
            </a:extLst>
          </p:cNvPr>
          <p:cNvGrpSpPr>
            <a:grpSpLocks/>
          </p:cNvGrpSpPr>
          <p:nvPr/>
        </p:nvGrpSpPr>
        <p:grpSpPr bwMode="auto">
          <a:xfrm>
            <a:off x="5089549" y="3854673"/>
            <a:ext cx="1480151" cy="2153164"/>
            <a:chOff x="8891446" y="11089807"/>
            <a:chExt cx="1668516" cy="2582916"/>
          </a:xfrm>
        </p:grpSpPr>
        <p:pic>
          <p:nvPicPr>
            <p:cNvPr id="6" name="Gráfico 12" descr="Bailar">
              <a:extLst>
                <a:ext uri="{FF2B5EF4-FFF2-40B4-BE49-F238E27FC236}">
                  <a16:creationId xmlns:a16="http://schemas.microsoft.com/office/drawing/2014/main" id="{B54595EF-418B-48D6-A759-E7F94B2E6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áfico 15" descr="Árbol de hoja caduca">
              <a:extLst>
                <a:ext uri="{FF2B5EF4-FFF2-40B4-BE49-F238E27FC236}">
                  <a16:creationId xmlns:a16="http://schemas.microsoft.com/office/drawing/2014/main" id="{CC88DAF0-C48C-49A9-8660-DA877E29D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Marcador de contenido 4" descr="Imagen que contiene persona, exterior, árbol, mujer&#10;&#10;Descripción generada con confianza muy alta">
            <a:extLst>
              <a:ext uri="{FF2B5EF4-FFF2-40B4-BE49-F238E27FC236}">
                <a16:creationId xmlns:a16="http://schemas.microsoft.com/office/drawing/2014/main" id="{59F40236-587E-41BB-B6FE-32C831200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149"/>
            <a:ext cx="12192000" cy="292888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5571C78-EB45-4605-B556-813DE43AFCA4}"/>
              </a:ext>
            </a:extLst>
          </p:cNvPr>
          <p:cNvSpPr/>
          <p:nvPr/>
        </p:nvSpPr>
        <p:spPr>
          <a:xfrm>
            <a:off x="-15304" y="3925775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158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CCB6638-B2A0-4B26-94A1-63F1BB53BBD9}"/>
              </a:ext>
            </a:extLst>
          </p:cNvPr>
          <p:cNvSpPr txBox="1"/>
          <p:nvPr/>
        </p:nvSpPr>
        <p:spPr>
          <a:xfrm>
            <a:off x="432910" y="88229"/>
            <a:ext cx="6075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¿Qué tanto conocemos y apreciamos de nuestro país?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4F89359-E136-4DA1-80D8-ABD8D5CE763B}"/>
              </a:ext>
            </a:extLst>
          </p:cNvPr>
          <p:cNvSpPr/>
          <p:nvPr/>
        </p:nvSpPr>
        <p:spPr>
          <a:xfrm>
            <a:off x="3647072" y="1874242"/>
            <a:ext cx="1778207" cy="1661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Recursos Naturales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66125C1-CA84-4C7A-8AAD-23CF9EBD98CE}"/>
              </a:ext>
            </a:extLst>
          </p:cNvPr>
          <p:cNvSpPr/>
          <p:nvPr/>
        </p:nvSpPr>
        <p:spPr>
          <a:xfrm>
            <a:off x="651988" y="3085934"/>
            <a:ext cx="1778207" cy="1661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Recursos Culturales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4ACD3D0-8ACB-457C-ADD0-7890A6471618}"/>
              </a:ext>
            </a:extLst>
          </p:cNvPr>
          <p:cNvGrpSpPr/>
          <p:nvPr/>
        </p:nvGrpSpPr>
        <p:grpSpPr>
          <a:xfrm>
            <a:off x="1183699" y="1288558"/>
            <a:ext cx="4816151" cy="5400599"/>
            <a:chOff x="424881" y="1196754"/>
            <a:chExt cx="4816151" cy="5400599"/>
          </a:xfrm>
        </p:grpSpPr>
        <p:grpSp>
          <p:nvGrpSpPr>
            <p:cNvPr id="10" name="139 Grupo">
              <a:extLst>
                <a:ext uri="{FF2B5EF4-FFF2-40B4-BE49-F238E27FC236}">
                  <a16:creationId xmlns:a16="http://schemas.microsoft.com/office/drawing/2014/main" id="{D0CABEF5-6B64-4540-8B2D-15C42B3C3E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881" y="1196754"/>
              <a:ext cx="4816151" cy="5400599"/>
              <a:chOff x="548763" y="762000"/>
              <a:chExt cx="4856675" cy="5616575"/>
            </a:xfrm>
            <a:solidFill>
              <a:schemeClr val="bg1">
                <a:lumMod val="85000"/>
              </a:schemeClr>
            </a:solidFill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21FABD11-8CB5-4832-91C9-E19EDCA7F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068" y="4938713"/>
                <a:ext cx="1924253" cy="1439862"/>
              </a:xfrm>
              <a:custGeom>
                <a:avLst/>
                <a:gdLst/>
                <a:ahLst/>
                <a:cxnLst>
                  <a:cxn ang="0">
                    <a:pos x="990" y="945"/>
                  </a:cxn>
                  <a:cxn ang="0">
                    <a:pos x="1074" y="993"/>
                  </a:cxn>
                  <a:cxn ang="0">
                    <a:pos x="1125" y="951"/>
                  </a:cxn>
                  <a:cxn ang="0">
                    <a:pos x="1218" y="495"/>
                  </a:cxn>
                  <a:cxn ang="0">
                    <a:pos x="1215" y="291"/>
                  </a:cxn>
                  <a:cxn ang="0">
                    <a:pos x="1173" y="264"/>
                  </a:cxn>
                  <a:cxn ang="0">
                    <a:pos x="1137" y="249"/>
                  </a:cxn>
                  <a:cxn ang="0">
                    <a:pos x="1080" y="267"/>
                  </a:cxn>
                  <a:cxn ang="0">
                    <a:pos x="1032" y="249"/>
                  </a:cxn>
                  <a:cxn ang="0">
                    <a:pos x="1047" y="180"/>
                  </a:cxn>
                  <a:cxn ang="0">
                    <a:pos x="1059" y="126"/>
                  </a:cxn>
                  <a:cxn ang="0">
                    <a:pos x="987" y="108"/>
                  </a:cxn>
                  <a:cxn ang="0">
                    <a:pos x="924" y="90"/>
                  </a:cxn>
                  <a:cxn ang="0">
                    <a:pos x="876" y="63"/>
                  </a:cxn>
                  <a:cxn ang="0">
                    <a:pos x="819" y="15"/>
                  </a:cxn>
                  <a:cxn ang="0">
                    <a:pos x="747" y="9"/>
                  </a:cxn>
                  <a:cxn ang="0">
                    <a:pos x="681" y="45"/>
                  </a:cxn>
                  <a:cxn ang="0">
                    <a:pos x="600" y="81"/>
                  </a:cxn>
                  <a:cxn ang="0">
                    <a:pos x="543" y="159"/>
                  </a:cxn>
                  <a:cxn ang="0">
                    <a:pos x="504" y="153"/>
                  </a:cxn>
                  <a:cxn ang="0">
                    <a:pos x="417" y="153"/>
                  </a:cxn>
                  <a:cxn ang="0">
                    <a:pos x="336" y="165"/>
                  </a:cxn>
                  <a:cxn ang="0">
                    <a:pos x="270" y="144"/>
                  </a:cxn>
                  <a:cxn ang="0">
                    <a:pos x="195" y="132"/>
                  </a:cxn>
                  <a:cxn ang="0">
                    <a:pos x="0" y="153"/>
                  </a:cxn>
                  <a:cxn ang="0">
                    <a:pos x="27" y="228"/>
                  </a:cxn>
                  <a:cxn ang="0">
                    <a:pos x="66" y="272"/>
                  </a:cxn>
                  <a:cxn ang="0">
                    <a:pos x="123" y="291"/>
                  </a:cxn>
                  <a:cxn ang="0">
                    <a:pos x="168" y="321"/>
                  </a:cxn>
                  <a:cxn ang="0">
                    <a:pos x="210" y="363"/>
                  </a:cxn>
                  <a:cxn ang="0">
                    <a:pos x="231" y="420"/>
                  </a:cxn>
                  <a:cxn ang="0">
                    <a:pos x="264" y="467"/>
                  </a:cxn>
                  <a:cxn ang="0">
                    <a:pos x="327" y="495"/>
                  </a:cxn>
                  <a:cxn ang="0">
                    <a:pos x="321" y="549"/>
                  </a:cxn>
                  <a:cxn ang="0">
                    <a:pos x="378" y="624"/>
                  </a:cxn>
                  <a:cxn ang="0">
                    <a:pos x="459" y="612"/>
                  </a:cxn>
                  <a:cxn ang="0">
                    <a:pos x="570" y="612"/>
                  </a:cxn>
                  <a:cxn ang="0">
                    <a:pos x="642" y="579"/>
                  </a:cxn>
                  <a:cxn ang="0">
                    <a:pos x="696" y="543"/>
                  </a:cxn>
                  <a:cxn ang="0">
                    <a:pos x="807" y="591"/>
                  </a:cxn>
                  <a:cxn ang="0">
                    <a:pos x="858" y="558"/>
                  </a:cxn>
                  <a:cxn ang="0">
                    <a:pos x="939" y="588"/>
                  </a:cxn>
                  <a:cxn ang="0">
                    <a:pos x="1008" y="624"/>
                  </a:cxn>
                  <a:cxn ang="0">
                    <a:pos x="1089" y="678"/>
                  </a:cxn>
                </a:cxnLst>
                <a:rect l="0" t="0" r="r" b="b"/>
                <a:pathLst>
                  <a:path w="1248" h="1020">
                    <a:moveTo>
                      <a:pt x="927" y="927"/>
                    </a:moveTo>
                    <a:lnTo>
                      <a:pt x="957" y="939"/>
                    </a:lnTo>
                    <a:lnTo>
                      <a:pt x="990" y="945"/>
                    </a:lnTo>
                    <a:lnTo>
                      <a:pt x="1032" y="930"/>
                    </a:lnTo>
                    <a:lnTo>
                      <a:pt x="1059" y="960"/>
                    </a:lnTo>
                    <a:lnTo>
                      <a:pt x="1074" y="993"/>
                    </a:lnTo>
                    <a:lnTo>
                      <a:pt x="1104" y="1020"/>
                    </a:lnTo>
                    <a:lnTo>
                      <a:pt x="1116" y="999"/>
                    </a:lnTo>
                    <a:lnTo>
                      <a:pt x="1125" y="951"/>
                    </a:lnTo>
                    <a:lnTo>
                      <a:pt x="1140" y="864"/>
                    </a:lnTo>
                    <a:lnTo>
                      <a:pt x="1188" y="666"/>
                    </a:lnTo>
                    <a:lnTo>
                      <a:pt x="1218" y="495"/>
                    </a:lnTo>
                    <a:lnTo>
                      <a:pt x="1245" y="372"/>
                    </a:lnTo>
                    <a:lnTo>
                      <a:pt x="1248" y="324"/>
                    </a:lnTo>
                    <a:lnTo>
                      <a:pt x="1215" y="291"/>
                    </a:lnTo>
                    <a:lnTo>
                      <a:pt x="1191" y="303"/>
                    </a:lnTo>
                    <a:lnTo>
                      <a:pt x="1194" y="285"/>
                    </a:lnTo>
                    <a:lnTo>
                      <a:pt x="1173" y="264"/>
                    </a:lnTo>
                    <a:lnTo>
                      <a:pt x="1146" y="267"/>
                    </a:lnTo>
                    <a:lnTo>
                      <a:pt x="1122" y="279"/>
                    </a:lnTo>
                    <a:lnTo>
                      <a:pt x="1137" y="249"/>
                    </a:lnTo>
                    <a:lnTo>
                      <a:pt x="1101" y="252"/>
                    </a:lnTo>
                    <a:lnTo>
                      <a:pt x="1077" y="249"/>
                    </a:lnTo>
                    <a:lnTo>
                      <a:pt x="1080" y="267"/>
                    </a:lnTo>
                    <a:lnTo>
                      <a:pt x="1077" y="288"/>
                    </a:lnTo>
                    <a:lnTo>
                      <a:pt x="1053" y="267"/>
                    </a:lnTo>
                    <a:lnTo>
                      <a:pt x="1032" y="249"/>
                    </a:lnTo>
                    <a:lnTo>
                      <a:pt x="1053" y="234"/>
                    </a:lnTo>
                    <a:lnTo>
                      <a:pt x="1038" y="204"/>
                    </a:lnTo>
                    <a:lnTo>
                      <a:pt x="1047" y="180"/>
                    </a:lnTo>
                    <a:lnTo>
                      <a:pt x="1038" y="153"/>
                    </a:lnTo>
                    <a:lnTo>
                      <a:pt x="1044" y="138"/>
                    </a:lnTo>
                    <a:lnTo>
                      <a:pt x="1059" y="126"/>
                    </a:lnTo>
                    <a:lnTo>
                      <a:pt x="1041" y="120"/>
                    </a:lnTo>
                    <a:lnTo>
                      <a:pt x="999" y="132"/>
                    </a:lnTo>
                    <a:lnTo>
                      <a:pt x="987" y="108"/>
                    </a:lnTo>
                    <a:lnTo>
                      <a:pt x="963" y="117"/>
                    </a:lnTo>
                    <a:lnTo>
                      <a:pt x="954" y="99"/>
                    </a:lnTo>
                    <a:lnTo>
                      <a:pt x="924" y="90"/>
                    </a:lnTo>
                    <a:lnTo>
                      <a:pt x="906" y="105"/>
                    </a:lnTo>
                    <a:lnTo>
                      <a:pt x="891" y="93"/>
                    </a:lnTo>
                    <a:lnTo>
                      <a:pt x="876" y="63"/>
                    </a:lnTo>
                    <a:lnTo>
                      <a:pt x="873" y="30"/>
                    </a:lnTo>
                    <a:lnTo>
                      <a:pt x="849" y="27"/>
                    </a:lnTo>
                    <a:lnTo>
                      <a:pt x="819" y="15"/>
                    </a:lnTo>
                    <a:lnTo>
                      <a:pt x="798" y="3"/>
                    </a:lnTo>
                    <a:lnTo>
                      <a:pt x="780" y="0"/>
                    </a:lnTo>
                    <a:lnTo>
                      <a:pt x="747" y="9"/>
                    </a:lnTo>
                    <a:lnTo>
                      <a:pt x="714" y="21"/>
                    </a:lnTo>
                    <a:lnTo>
                      <a:pt x="693" y="30"/>
                    </a:lnTo>
                    <a:lnTo>
                      <a:pt x="681" y="45"/>
                    </a:lnTo>
                    <a:lnTo>
                      <a:pt x="666" y="57"/>
                    </a:lnTo>
                    <a:lnTo>
                      <a:pt x="654" y="87"/>
                    </a:lnTo>
                    <a:lnTo>
                      <a:pt x="600" y="81"/>
                    </a:lnTo>
                    <a:lnTo>
                      <a:pt x="585" y="105"/>
                    </a:lnTo>
                    <a:lnTo>
                      <a:pt x="567" y="111"/>
                    </a:lnTo>
                    <a:lnTo>
                      <a:pt x="543" y="159"/>
                    </a:lnTo>
                    <a:lnTo>
                      <a:pt x="534" y="177"/>
                    </a:lnTo>
                    <a:lnTo>
                      <a:pt x="513" y="171"/>
                    </a:lnTo>
                    <a:lnTo>
                      <a:pt x="504" y="153"/>
                    </a:lnTo>
                    <a:lnTo>
                      <a:pt x="483" y="165"/>
                    </a:lnTo>
                    <a:lnTo>
                      <a:pt x="468" y="192"/>
                    </a:lnTo>
                    <a:lnTo>
                      <a:pt x="417" y="153"/>
                    </a:lnTo>
                    <a:lnTo>
                      <a:pt x="384" y="168"/>
                    </a:lnTo>
                    <a:lnTo>
                      <a:pt x="351" y="141"/>
                    </a:lnTo>
                    <a:lnTo>
                      <a:pt x="336" y="165"/>
                    </a:lnTo>
                    <a:lnTo>
                      <a:pt x="309" y="165"/>
                    </a:lnTo>
                    <a:lnTo>
                      <a:pt x="288" y="150"/>
                    </a:lnTo>
                    <a:lnTo>
                      <a:pt x="270" y="144"/>
                    </a:lnTo>
                    <a:lnTo>
                      <a:pt x="249" y="144"/>
                    </a:lnTo>
                    <a:lnTo>
                      <a:pt x="228" y="147"/>
                    </a:lnTo>
                    <a:lnTo>
                      <a:pt x="195" y="132"/>
                    </a:lnTo>
                    <a:lnTo>
                      <a:pt x="174" y="117"/>
                    </a:lnTo>
                    <a:lnTo>
                      <a:pt x="144" y="117"/>
                    </a:lnTo>
                    <a:lnTo>
                      <a:pt x="0" y="153"/>
                    </a:lnTo>
                    <a:lnTo>
                      <a:pt x="9" y="180"/>
                    </a:lnTo>
                    <a:lnTo>
                      <a:pt x="24" y="201"/>
                    </a:lnTo>
                    <a:lnTo>
                      <a:pt x="27" y="228"/>
                    </a:lnTo>
                    <a:lnTo>
                      <a:pt x="33" y="255"/>
                    </a:lnTo>
                    <a:lnTo>
                      <a:pt x="45" y="273"/>
                    </a:lnTo>
                    <a:lnTo>
                      <a:pt x="66" y="272"/>
                    </a:lnTo>
                    <a:lnTo>
                      <a:pt x="86" y="282"/>
                    </a:lnTo>
                    <a:lnTo>
                      <a:pt x="102" y="297"/>
                    </a:lnTo>
                    <a:lnTo>
                      <a:pt x="123" y="291"/>
                    </a:lnTo>
                    <a:lnTo>
                      <a:pt x="132" y="309"/>
                    </a:lnTo>
                    <a:lnTo>
                      <a:pt x="159" y="333"/>
                    </a:lnTo>
                    <a:lnTo>
                      <a:pt x="168" y="321"/>
                    </a:lnTo>
                    <a:lnTo>
                      <a:pt x="188" y="324"/>
                    </a:lnTo>
                    <a:lnTo>
                      <a:pt x="201" y="342"/>
                    </a:lnTo>
                    <a:lnTo>
                      <a:pt x="210" y="363"/>
                    </a:lnTo>
                    <a:lnTo>
                      <a:pt x="231" y="384"/>
                    </a:lnTo>
                    <a:lnTo>
                      <a:pt x="231" y="402"/>
                    </a:lnTo>
                    <a:lnTo>
                      <a:pt x="231" y="420"/>
                    </a:lnTo>
                    <a:lnTo>
                      <a:pt x="219" y="438"/>
                    </a:lnTo>
                    <a:lnTo>
                      <a:pt x="234" y="456"/>
                    </a:lnTo>
                    <a:lnTo>
                      <a:pt x="264" y="467"/>
                    </a:lnTo>
                    <a:lnTo>
                      <a:pt x="288" y="471"/>
                    </a:lnTo>
                    <a:lnTo>
                      <a:pt x="318" y="468"/>
                    </a:lnTo>
                    <a:lnTo>
                      <a:pt x="327" y="495"/>
                    </a:lnTo>
                    <a:lnTo>
                      <a:pt x="330" y="513"/>
                    </a:lnTo>
                    <a:lnTo>
                      <a:pt x="333" y="531"/>
                    </a:lnTo>
                    <a:lnTo>
                      <a:pt x="321" y="549"/>
                    </a:lnTo>
                    <a:lnTo>
                      <a:pt x="330" y="591"/>
                    </a:lnTo>
                    <a:lnTo>
                      <a:pt x="363" y="591"/>
                    </a:lnTo>
                    <a:lnTo>
                      <a:pt x="378" y="624"/>
                    </a:lnTo>
                    <a:lnTo>
                      <a:pt x="414" y="618"/>
                    </a:lnTo>
                    <a:lnTo>
                      <a:pt x="438" y="600"/>
                    </a:lnTo>
                    <a:lnTo>
                      <a:pt x="459" y="612"/>
                    </a:lnTo>
                    <a:lnTo>
                      <a:pt x="492" y="609"/>
                    </a:lnTo>
                    <a:lnTo>
                      <a:pt x="543" y="612"/>
                    </a:lnTo>
                    <a:lnTo>
                      <a:pt x="570" y="612"/>
                    </a:lnTo>
                    <a:lnTo>
                      <a:pt x="588" y="597"/>
                    </a:lnTo>
                    <a:lnTo>
                      <a:pt x="615" y="585"/>
                    </a:lnTo>
                    <a:lnTo>
                      <a:pt x="642" y="579"/>
                    </a:lnTo>
                    <a:lnTo>
                      <a:pt x="651" y="549"/>
                    </a:lnTo>
                    <a:lnTo>
                      <a:pt x="669" y="537"/>
                    </a:lnTo>
                    <a:lnTo>
                      <a:pt x="696" y="543"/>
                    </a:lnTo>
                    <a:lnTo>
                      <a:pt x="741" y="570"/>
                    </a:lnTo>
                    <a:lnTo>
                      <a:pt x="771" y="591"/>
                    </a:lnTo>
                    <a:lnTo>
                      <a:pt x="807" y="591"/>
                    </a:lnTo>
                    <a:lnTo>
                      <a:pt x="828" y="585"/>
                    </a:lnTo>
                    <a:lnTo>
                      <a:pt x="846" y="591"/>
                    </a:lnTo>
                    <a:lnTo>
                      <a:pt x="858" y="558"/>
                    </a:lnTo>
                    <a:lnTo>
                      <a:pt x="885" y="552"/>
                    </a:lnTo>
                    <a:lnTo>
                      <a:pt x="912" y="576"/>
                    </a:lnTo>
                    <a:lnTo>
                      <a:pt x="939" y="588"/>
                    </a:lnTo>
                    <a:lnTo>
                      <a:pt x="957" y="618"/>
                    </a:lnTo>
                    <a:lnTo>
                      <a:pt x="981" y="609"/>
                    </a:lnTo>
                    <a:lnTo>
                      <a:pt x="1008" y="624"/>
                    </a:lnTo>
                    <a:lnTo>
                      <a:pt x="1038" y="636"/>
                    </a:lnTo>
                    <a:lnTo>
                      <a:pt x="1068" y="657"/>
                    </a:lnTo>
                    <a:lnTo>
                      <a:pt x="1089" y="678"/>
                    </a:lnTo>
                    <a:lnTo>
                      <a:pt x="927" y="92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5832C5CB-1323-4F61-B4C8-4221CEB97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441" y="4268788"/>
                <a:ext cx="1100254" cy="1119187"/>
              </a:xfrm>
              <a:custGeom>
                <a:avLst/>
                <a:gdLst/>
                <a:ahLst/>
                <a:cxnLst>
                  <a:cxn ang="0">
                    <a:pos x="651" y="747"/>
                  </a:cxn>
                  <a:cxn ang="0">
                    <a:pos x="603" y="672"/>
                  </a:cxn>
                  <a:cxn ang="0">
                    <a:pos x="606" y="624"/>
                  </a:cxn>
                  <a:cxn ang="0">
                    <a:pos x="546" y="582"/>
                  </a:cxn>
                  <a:cxn ang="0">
                    <a:pos x="492" y="540"/>
                  </a:cxn>
                  <a:cxn ang="0">
                    <a:pos x="498" y="393"/>
                  </a:cxn>
                  <a:cxn ang="0">
                    <a:pos x="522" y="357"/>
                  </a:cxn>
                  <a:cxn ang="0">
                    <a:pos x="579" y="357"/>
                  </a:cxn>
                  <a:cxn ang="0">
                    <a:pos x="618" y="345"/>
                  </a:cxn>
                  <a:cxn ang="0">
                    <a:pos x="651" y="330"/>
                  </a:cxn>
                  <a:cxn ang="0">
                    <a:pos x="678" y="345"/>
                  </a:cxn>
                  <a:cxn ang="0">
                    <a:pos x="714" y="342"/>
                  </a:cxn>
                  <a:cxn ang="0">
                    <a:pos x="714" y="297"/>
                  </a:cxn>
                  <a:cxn ang="0">
                    <a:pos x="705" y="258"/>
                  </a:cxn>
                  <a:cxn ang="0">
                    <a:pos x="672" y="234"/>
                  </a:cxn>
                  <a:cxn ang="0">
                    <a:pos x="618" y="240"/>
                  </a:cxn>
                  <a:cxn ang="0">
                    <a:pos x="570" y="231"/>
                  </a:cxn>
                  <a:cxn ang="0">
                    <a:pos x="549" y="90"/>
                  </a:cxn>
                  <a:cxn ang="0">
                    <a:pos x="504" y="75"/>
                  </a:cxn>
                  <a:cxn ang="0">
                    <a:pos x="456" y="42"/>
                  </a:cxn>
                  <a:cxn ang="0">
                    <a:pos x="476" y="0"/>
                  </a:cxn>
                  <a:cxn ang="0">
                    <a:pos x="426" y="15"/>
                  </a:cxn>
                  <a:cxn ang="0">
                    <a:pos x="354" y="39"/>
                  </a:cxn>
                  <a:cxn ang="0">
                    <a:pos x="282" y="36"/>
                  </a:cxn>
                  <a:cxn ang="0">
                    <a:pos x="228" y="69"/>
                  </a:cxn>
                  <a:cxn ang="0">
                    <a:pos x="174" y="75"/>
                  </a:cxn>
                  <a:cxn ang="0">
                    <a:pos x="144" y="141"/>
                  </a:cxn>
                  <a:cxn ang="0">
                    <a:pos x="126" y="225"/>
                  </a:cxn>
                  <a:cxn ang="0">
                    <a:pos x="99" y="246"/>
                  </a:cxn>
                  <a:cxn ang="0">
                    <a:pos x="69" y="258"/>
                  </a:cxn>
                  <a:cxn ang="0">
                    <a:pos x="21" y="312"/>
                  </a:cxn>
                  <a:cxn ang="0">
                    <a:pos x="9" y="357"/>
                  </a:cxn>
                  <a:cxn ang="0">
                    <a:pos x="51" y="408"/>
                  </a:cxn>
                  <a:cxn ang="0">
                    <a:pos x="81" y="444"/>
                  </a:cxn>
                  <a:cxn ang="0">
                    <a:pos x="138" y="456"/>
                  </a:cxn>
                  <a:cxn ang="0">
                    <a:pos x="177" y="477"/>
                  </a:cxn>
                  <a:cxn ang="0">
                    <a:pos x="237" y="501"/>
                  </a:cxn>
                  <a:cxn ang="0">
                    <a:pos x="273" y="531"/>
                  </a:cxn>
                  <a:cxn ang="0">
                    <a:pos x="302" y="579"/>
                  </a:cxn>
                  <a:cxn ang="0">
                    <a:pos x="351" y="570"/>
                  </a:cxn>
                  <a:cxn ang="0">
                    <a:pos x="384" y="576"/>
                  </a:cxn>
                  <a:cxn ang="0">
                    <a:pos x="441" y="591"/>
                  </a:cxn>
                  <a:cxn ang="0">
                    <a:pos x="438" y="615"/>
                  </a:cxn>
                  <a:cxn ang="0">
                    <a:pos x="443" y="656"/>
                  </a:cxn>
                  <a:cxn ang="0">
                    <a:pos x="450" y="708"/>
                  </a:cxn>
                  <a:cxn ang="0">
                    <a:pos x="453" y="741"/>
                  </a:cxn>
                  <a:cxn ang="0">
                    <a:pos x="476" y="746"/>
                  </a:cxn>
                  <a:cxn ang="0">
                    <a:pos x="503" y="726"/>
                  </a:cxn>
                  <a:cxn ang="0">
                    <a:pos x="519" y="753"/>
                  </a:cxn>
                  <a:cxn ang="0">
                    <a:pos x="569" y="735"/>
                  </a:cxn>
                  <a:cxn ang="0">
                    <a:pos x="588" y="780"/>
                  </a:cxn>
                  <a:cxn ang="0">
                    <a:pos x="645" y="792"/>
                  </a:cxn>
                </a:cxnLst>
                <a:rect l="0" t="0" r="r" b="b"/>
                <a:pathLst>
                  <a:path w="714" h="792">
                    <a:moveTo>
                      <a:pt x="645" y="792"/>
                    </a:moveTo>
                    <a:lnTo>
                      <a:pt x="651" y="747"/>
                    </a:lnTo>
                    <a:lnTo>
                      <a:pt x="630" y="711"/>
                    </a:lnTo>
                    <a:lnTo>
                      <a:pt x="603" y="672"/>
                    </a:lnTo>
                    <a:lnTo>
                      <a:pt x="609" y="654"/>
                    </a:lnTo>
                    <a:lnTo>
                      <a:pt x="606" y="624"/>
                    </a:lnTo>
                    <a:lnTo>
                      <a:pt x="591" y="606"/>
                    </a:lnTo>
                    <a:lnTo>
                      <a:pt x="546" y="582"/>
                    </a:lnTo>
                    <a:lnTo>
                      <a:pt x="516" y="561"/>
                    </a:lnTo>
                    <a:lnTo>
                      <a:pt x="492" y="540"/>
                    </a:lnTo>
                    <a:lnTo>
                      <a:pt x="498" y="438"/>
                    </a:lnTo>
                    <a:lnTo>
                      <a:pt x="498" y="393"/>
                    </a:lnTo>
                    <a:lnTo>
                      <a:pt x="495" y="369"/>
                    </a:lnTo>
                    <a:lnTo>
                      <a:pt x="522" y="357"/>
                    </a:lnTo>
                    <a:lnTo>
                      <a:pt x="552" y="357"/>
                    </a:lnTo>
                    <a:lnTo>
                      <a:pt x="579" y="357"/>
                    </a:lnTo>
                    <a:lnTo>
                      <a:pt x="585" y="339"/>
                    </a:lnTo>
                    <a:lnTo>
                      <a:pt x="618" y="345"/>
                    </a:lnTo>
                    <a:lnTo>
                      <a:pt x="630" y="327"/>
                    </a:lnTo>
                    <a:lnTo>
                      <a:pt x="651" y="330"/>
                    </a:lnTo>
                    <a:lnTo>
                      <a:pt x="660" y="348"/>
                    </a:lnTo>
                    <a:lnTo>
                      <a:pt x="678" y="345"/>
                    </a:lnTo>
                    <a:lnTo>
                      <a:pt x="696" y="354"/>
                    </a:lnTo>
                    <a:lnTo>
                      <a:pt x="714" y="342"/>
                    </a:lnTo>
                    <a:lnTo>
                      <a:pt x="711" y="327"/>
                    </a:lnTo>
                    <a:lnTo>
                      <a:pt x="714" y="297"/>
                    </a:lnTo>
                    <a:lnTo>
                      <a:pt x="708" y="279"/>
                    </a:lnTo>
                    <a:lnTo>
                      <a:pt x="705" y="258"/>
                    </a:lnTo>
                    <a:lnTo>
                      <a:pt x="687" y="246"/>
                    </a:lnTo>
                    <a:lnTo>
                      <a:pt x="672" y="234"/>
                    </a:lnTo>
                    <a:lnTo>
                      <a:pt x="648" y="240"/>
                    </a:lnTo>
                    <a:lnTo>
                      <a:pt x="618" y="240"/>
                    </a:lnTo>
                    <a:lnTo>
                      <a:pt x="594" y="231"/>
                    </a:lnTo>
                    <a:lnTo>
                      <a:pt x="570" y="231"/>
                    </a:lnTo>
                    <a:lnTo>
                      <a:pt x="549" y="237"/>
                    </a:lnTo>
                    <a:lnTo>
                      <a:pt x="549" y="90"/>
                    </a:lnTo>
                    <a:lnTo>
                      <a:pt x="534" y="69"/>
                    </a:lnTo>
                    <a:lnTo>
                      <a:pt x="504" y="75"/>
                    </a:lnTo>
                    <a:lnTo>
                      <a:pt x="477" y="60"/>
                    </a:lnTo>
                    <a:lnTo>
                      <a:pt x="456" y="42"/>
                    </a:lnTo>
                    <a:lnTo>
                      <a:pt x="477" y="17"/>
                    </a:lnTo>
                    <a:lnTo>
                      <a:pt x="476" y="0"/>
                    </a:lnTo>
                    <a:lnTo>
                      <a:pt x="447" y="15"/>
                    </a:lnTo>
                    <a:lnTo>
                      <a:pt x="426" y="15"/>
                    </a:lnTo>
                    <a:lnTo>
                      <a:pt x="399" y="18"/>
                    </a:lnTo>
                    <a:lnTo>
                      <a:pt x="354" y="39"/>
                    </a:lnTo>
                    <a:lnTo>
                      <a:pt x="318" y="39"/>
                    </a:lnTo>
                    <a:lnTo>
                      <a:pt x="282" y="36"/>
                    </a:lnTo>
                    <a:lnTo>
                      <a:pt x="261" y="57"/>
                    </a:lnTo>
                    <a:lnTo>
                      <a:pt x="228" y="69"/>
                    </a:lnTo>
                    <a:lnTo>
                      <a:pt x="195" y="93"/>
                    </a:lnTo>
                    <a:lnTo>
                      <a:pt x="174" y="75"/>
                    </a:lnTo>
                    <a:lnTo>
                      <a:pt x="147" y="108"/>
                    </a:lnTo>
                    <a:lnTo>
                      <a:pt x="144" y="141"/>
                    </a:lnTo>
                    <a:lnTo>
                      <a:pt x="117" y="192"/>
                    </a:lnTo>
                    <a:lnTo>
                      <a:pt x="126" y="225"/>
                    </a:lnTo>
                    <a:lnTo>
                      <a:pt x="108" y="225"/>
                    </a:lnTo>
                    <a:lnTo>
                      <a:pt x="99" y="246"/>
                    </a:lnTo>
                    <a:lnTo>
                      <a:pt x="89" y="264"/>
                    </a:lnTo>
                    <a:lnTo>
                      <a:pt x="69" y="258"/>
                    </a:lnTo>
                    <a:lnTo>
                      <a:pt x="54" y="282"/>
                    </a:lnTo>
                    <a:lnTo>
                      <a:pt x="21" y="312"/>
                    </a:lnTo>
                    <a:lnTo>
                      <a:pt x="0" y="336"/>
                    </a:lnTo>
                    <a:lnTo>
                      <a:pt x="9" y="357"/>
                    </a:lnTo>
                    <a:lnTo>
                      <a:pt x="33" y="387"/>
                    </a:lnTo>
                    <a:lnTo>
                      <a:pt x="51" y="408"/>
                    </a:lnTo>
                    <a:lnTo>
                      <a:pt x="75" y="423"/>
                    </a:lnTo>
                    <a:lnTo>
                      <a:pt x="81" y="444"/>
                    </a:lnTo>
                    <a:lnTo>
                      <a:pt x="114" y="450"/>
                    </a:lnTo>
                    <a:lnTo>
                      <a:pt x="138" y="456"/>
                    </a:lnTo>
                    <a:lnTo>
                      <a:pt x="159" y="453"/>
                    </a:lnTo>
                    <a:lnTo>
                      <a:pt x="177" y="477"/>
                    </a:lnTo>
                    <a:lnTo>
                      <a:pt x="210" y="482"/>
                    </a:lnTo>
                    <a:lnTo>
                      <a:pt x="237" y="501"/>
                    </a:lnTo>
                    <a:lnTo>
                      <a:pt x="273" y="498"/>
                    </a:lnTo>
                    <a:lnTo>
                      <a:pt x="273" y="531"/>
                    </a:lnTo>
                    <a:lnTo>
                      <a:pt x="285" y="566"/>
                    </a:lnTo>
                    <a:lnTo>
                      <a:pt x="302" y="579"/>
                    </a:lnTo>
                    <a:lnTo>
                      <a:pt x="321" y="564"/>
                    </a:lnTo>
                    <a:lnTo>
                      <a:pt x="351" y="570"/>
                    </a:lnTo>
                    <a:lnTo>
                      <a:pt x="363" y="588"/>
                    </a:lnTo>
                    <a:lnTo>
                      <a:pt x="384" y="576"/>
                    </a:lnTo>
                    <a:lnTo>
                      <a:pt x="393" y="606"/>
                    </a:lnTo>
                    <a:lnTo>
                      <a:pt x="441" y="591"/>
                    </a:lnTo>
                    <a:lnTo>
                      <a:pt x="459" y="600"/>
                    </a:lnTo>
                    <a:lnTo>
                      <a:pt x="438" y="615"/>
                    </a:lnTo>
                    <a:lnTo>
                      <a:pt x="432" y="629"/>
                    </a:lnTo>
                    <a:lnTo>
                      <a:pt x="443" y="656"/>
                    </a:lnTo>
                    <a:lnTo>
                      <a:pt x="434" y="678"/>
                    </a:lnTo>
                    <a:lnTo>
                      <a:pt x="450" y="708"/>
                    </a:lnTo>
                    <a:lnTo>
                      <a:pt x="429" y="723"/>
                    </a:lnTo>
                    <a:lnTo>
                      <a:pt x="453" y="741"/>
                    </a:lnTo>
                    <a:lnTo>
                      <a:pt x="473" y="765"/>
                    </a:lnTo>
                    <a:lnTo>
                      <a:pt x="476" y="746"/>
                    </a:lnTo>
                    <a:lnTo>
                      <a:pt x="474" y="723"/>
                    </a:lnTo>
                    <a:lnTo>
                      <a:pt x="503" y="726"/>
                    </a:lnTo>
                    <a:lnTo>
                      <a:pt x="531" y="720"/>
                    </a:lnTo>
                    <a:lnTo>
                      <a:pt x="519" y="753"/>
                    </a:lnTo>
                    <a:lnTo>
                      <a:pt x="539" y="740"/>
                    </a:lnTo>
                    <a:lnTo>
                      <a:pt x="569" y="735"/>
                    </a:lnTo>
                    <a:lnTo>
                      <a:pt x="591" y="756"/>
                    </a:lnTo>
                    <a:lnTo>
                      <a:pt x="588" y="780"/>
                    </a:lnTo>
                    <a:lnTo>
                      <a:pt x="612" y="762"/>
                    </a:lnTo>
                    <a:lnTo>
                      <a:pt x="645" y="792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032BFC7F-22B4-4E87-BFA4-E3E1D012A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442" y="3963988"/>
                <a:ext cx="1917902" cy="1239837"/>
              </a:xfrm>
              <a:custGeom>
                <a:avLst/>
                <a:gdLst/>
                <a:ahLst/>
                <a:cxnLst>
                  <a:cxn ang="0">
                    <a:pos x="1038" y="534"/>
                  </a:cxn>
                  <a:cxn ang="0">
                    <a:pos x="1011" y="524"/>
                  </a:cxn>
                  <a:cxn ang="0">
                    <a:pos x="987" y="495"/>
                  </a:cxn>
                  <a:cxn ang="0">
                    <a:pos x="967" y="458"/>
                  </a:cxn>
                  <a:cxn ang="0">
                    <a:pos x="924" y="444"/>
                  </a:cxn>
                  <a:cxn ang="0">
                    <a:pos x="880" y="434"/>
                  </a:cxn>
                  <a:cxn ang="0">
                    <a:pos x="855" y="462"/>
                  </a:cxn>
                  <a:cxn ang="0">
                    <a:pos x="825" y="482"/>
                  </a:cxn>
                  <a:cxn ang="0">
                    <a:pos x="774" y="464"/>
                  </a:cxn>
                  <a:cxn ang="0">
                    <a:pos x="715" y="425"/>
                  </a:cxn>
                  <a:cxn ang="0">
                    <a:pos x="697" y="378"/>
                  </a:cxn>
                  <a:cxn ang="0">
                    <a:pos x="666" y="339"/>
                  </a:cxn>
                  <a:cxn ang="0">
                    <a:pos x="645" y="317"/>
                  </a:cxn>
                  <a:cxn ang="0">
                    <a:pos x="594" y="327"/>
                  </a:cxn>
                  <a:cxn ang="0">
                    <a:pos x="543" y="308"/>
                  </a:cxn>
                  <a:cxn ang="0">
                    <a:pos x="489" y="279"/>
                  </a:cxn>
                  <a:cxn ang="0">
                    <a:pos x="430" y="237"/>
                  </a:cxn>
                  <a:cxn ang="0">
                    <a:pos x="417" y="171"/>
                  </a:cxn>
                  <a:cxn ang="0">
                    <a:pos x="403" y="92"/>
                  </a:cxn>
                  <a:cxn ang="0">
                    <a:pos x="427" y="41"/>
                  </a:cxn>
                  <a:cxn ang="0">
                    <a:pos x="379" y="6"/>
                  </a:cxn>
                  <a:cxn ang="0">
                    <a:pos x="327" y="27"/>
                  </a:cxn>
                  <a:cxn ang="0">
                    <a:pos x="307" y="93"/>
                  </a:cxn>
                  <a:cxn ang="0">
                    <a:pos x="273" y="113"/>
                  </a:cxn>
                  <a:cxn ang="0">
                    <a:pos x="235" y="170"/>
                  </a:cxn>
                  <a:cxn ang="0">
                    <a:pos x="193" y="221"/>
                  </a:cxn>
                  <a:cxn ang="0">
                    <a:pos x="144" y="257"/>
                  </a:cxn>
                  <a:cxn ang="0">
                    <a:pos x="106" y="297"/>
                  </a:cxn>
                  <a:cxn ang="0">
                    <a:pos x="69" y="329"/>
                  </a:cxn>
                  <a:cxn ang="0">
                    <a:pos x="19" y="345"/>
                  </a:cxn>
                  <a:cxn ang="0">
                    <a:pos x="0" y="389"/>
                  </a:cxn>
                  <a:cxn ang="0">
                    <a:pos x="27" y="443"/>
                  </a:cxn>
                  <a:cxn ang="0">
                    <a:pos x="78" y="453"/>
                  </a:cxn>
                  <a:cxn ang="0">
                    <a:pos x="117" y="501"/>
                  </a:cxn>
                  <a:cxn ang="0">
                    <a:pos x="189" y="510"/>
                  </a:cxn>
                  <a:cxn ang="0">
                    <a:pos x="250" y="528"/>
                  </a:cxn>
                  <a:cxn ang="0">
                    <a:pos x="271" y="582"/>
                  </a:cxn>
                  <a:cxn ang="0">
                    <a:pos x="316" y="593"/>
                  </a:cxn>
                  <a:cxn ang="0">
                    <a:pos x="325" y="630"/>
                  </a:cxn>
                  <a:cxn ang="0">
                    <a:pos x="372" y="656"/>
                  </a:cxn>
                  <a:cxn ang="0">
                    <a:pos x="402" y="696"/>
                  </a:cxn>
                  <a:cxn ang="0">
                    <a:pos x="418" y="731"/>
                  </a:cxn>
                  <a:cxn ang="0">
                    <a:pos x="477" y="740"/>
                  </a:cxn>
                  <a:cxn ang="0">
                    <a:pos x="522" y="767"/>
                  </a:cxn>
                  <a:cxn ang="0">
                    <a:pos x="561" y="783"/>
                  </a:cxn>
                  <a:cxn ang="0">
                    <a:pos x="603" y="801"/>
                  </a:cxn>
                  <a:cxn ang="0">
                    <a:pos x="691" y="833"/>
                  </a:cxn>
                  <a:cxn ang="0">
                    <a:pos x="775" y="855"/>
                  </a:cxn>
                  <a:cxn ang="0">
                    <a:pos x="850" y="857"/>
                  </a:cxn>
                  <a:cxn ang="0">
                    <a:pos x="945" y="854"/>
                  </a:cxn>
                  <a:cxn ang="0">
                    <a:pos x="1003" y="866"/>
                  </a:cxn>
                  <a:cxn ang="0">
                    <a:pos x="1063" y="770"/>
                  </a:cxn>
                  <a:cxn ang="0">
                    <a:pos x="1149" y="732"/>
                  </a:cxn>
                  <a:cxn ang="0">
                    <a:pos x="1227" y="669"/>
                  </a:cxn>
                  <a:cxn ang="0">
                    <a:pos x="1150" y="660"/>
                  </a:cxn>
                  <a:cxn ang="0">
                    <a:pos x="1102" y="600"/>
                  </a:cxn>
                </a:cxnLst>
                <a:rect l="0" t="0" r="r" b="b"/>
                <a:pathLst>
                  <a:path w="1245" h="878">
                    <a:moveTo>
                      <a:pt x="1071" y="552"/>
                    </a:moveTo>
                    <a:lnTo>
                      <a:pt x="1056" y="551"/>
                    </a:lnTo>
                    <a:lnTo>
                      <a:pt x="1038" y="534"/>
                    </a:lnTo>
                    <a:lnTo>
                      <a:pt x="1027" y="540"/>
                    </a:lnTo>
                    <a:lnTo>
                      <a:pt x="1015" y="536"/>
                    </a:lnTo>
                    <a:lnTo>
                      <a:pt x="1011" y="524"/>
                    </a:lnTo>
                    <a:lnTo>
                      <a:pt x="1002" y="518"/>
                    </a:lnTo>
                    <a:lnTo>
                      <a:pt x="999" y="506"/>
                    </a:lnTo>
                    <a:lnTo>
                      <a:pt x="987" y="495"/>
                    </a:lnTo>
                    <a:lnTo>
                      <a:pt x="982" y="486"/>
                    </a:lnTo>
                    <a:lnTo>
                      <a:pt x="973" y="473"/>
                    </a:lnTo>
                    <a:lnTo>
                      <a:pt x="967" y="458"/>
                    </a:lnTo>
                    <a:lnTo>
                      <a:pt x="949" y="452"/>
                    </a:lnTo>
                    <a:lnTo>
                      <a:pt x="934" y="449"/>
                    </a:lnTo>
                    <a:lnTo>
                      <a:pt x="924" y="444"/>
                    </a:lnTo>
                    <a:lnTo>
                      <a:pt x="913" y="432"/>
                    </a:lnTo>
                    <a:lnTo>
                      <a:pt x="891" y="435"/>
                    </a:lnTo>
                    <a:lnTo>
                      <a:pt x="880" y="434"/>
                    </a:lnTo>
                    <a:lnTo>
                      <a:pt x="868" y="429"/>
                    </a:lnTo>
                    <a:lnTo>
                      <a:pt x="850" y="438"/>
                    </a:lnTo>
                    <a:lnTo>
                      <a:pt x="855" y="462"/>
                    </a:lnTo>
                    <a:lnTo>
                      <a:pt x="844" y="467"/>
                    </a:lnTo>
                    <a:lnTo>
                      <a:pt x="829" y="473"/>
                    </a:lnTo>
                    <a:lnTo>
                      <a:pt x="825" y="482"/>
                    </a:lnTo>
                    <a:lnTo>
                      <a:pt x="808" y="488"/>
                    </a:lnTo>
                    <a:lnTo>
                      <a:pt x="798" y="492"/>
                    </a:lnTo>
                    <a:lnTo>
                      <a:pt x="774" y="464"/>
                    </a:lnTo>
                    <a:lnTo>
                      <a:pt x="754" y="453"/>
                    </a:lnTo>
                    <a:lnTo>
                      <a:pt x="729" y="437"/>
                    </a:lnTo>
                    <a:lnTo>
                      <a:pt x="715" y="425"/>
                    </a:lnTo>
                    <a:lnTo>
                      <a:pt x="712" y="407"/>
                    </a:lnTo>
                    <a:lnTo>
                      <a:pt x="706" y="387"/>
                    </a:lnTo>
                    <a:lnTo>
                      <a:pt x="697" y="378"/>
                    </a:lnTo>
                    <a:lnTo>
                      <a:pt x="681" y="366"/>
                    </a:lnTo>
                    <a:lnTo>
                      <a:pt x="672" y="353"/>
                    </a:lnTo>
                    <a:lnTo>
                      <a:pt x="666" y="339"/>
                    </a:lnTo>
                    <a:lnTo>
                      <a:pt x="664" y="326"/>
                    </a:lnTo>
                    <a:lnTo>
                      <a:pt x="660" y="315"/>
                    </a:lnTo>
                    <a:lnTo>
                      <a:pt x="645" y="317"/>
                    </a:lnTo>
                    <a:lnTo>
                      <a:pt x="624" y="321"/>
                    </a:lnTo>
                    <a:lnTo>
                      <a:pt x="607" y="326"/>
                    </a:lnTo>
                    <a:lnTo>
                      <a:pt x="594" y="327"/>
                    </a:lnTo>
                    <a:lnTo>
                      <a:pt x="573" y="330"/>
                    </a:lnTo>
                    <a:lnTo>
                      <a:pt x="555" y="305"/>
                    </a:lnTo>
                    <a:lnTo>
                      <a:pt x="543" y="308"/>
                    </a:lnTo>
                    <a:lnTo>
                      <a:pt x="522" y="282"/>
                    </a:lnTo>
                    <a:lnTo>
                      <a:pt x="508" y="279"/>
                    </a:lnTo>
                    <a:lnTo>
                      <a:pt x="489" y="279"/>
                    </a:lnTo>
                    <a:lnTo>
                      <a:pt x="463" y="272"/>
                    </a:lnTo>
                    <a:lnTo>
                      <a:pt x="445" y="266"/>
                    </a:lnTo>
                    <a:lnTo>
                      <a:pt x="430" y="237"/>
                    </a:lnTo>
                    <a:lnTo>
                      <a:pt x="421" y="210"/>
                    </a:lnTo>
                    <a:lnTo>
                      <a:pt x="420" y="185"/>
                    </a:lnTo>
                    <a:lnTo>
                      <a:pt x="417" y="171"/>
                    </a:lnTo>
                    <a:lnTo>
                      <a:pt x="406" y="152"/>
                    </a:lnTo>
                    <a:lnTo>
                      <a:pt x="403" y="119"/>
                    </a:lnTo>
                    <a:lnTo>
                      <a:pt x="403" y="92"/>
                    </a:lnTo>
                    <a:lnTo>
                      <a:pt x="417" y="72"/>
                    </a:lnTo>
                    <a:lnTo>
                      <a:pt x="424" y="53"/>
                    </a:lnTo>
                    <a:lnTo>
                      <a:pt x="427" y="41"/>
                    </a:lnTo>
                    <a:lnTo>
                      <a:pt x="411" y="27"/>
                    </a:lnTo>
                    <a:lnTo>
                      <a:pt x="390" y="17"/>
                    </a:lnTo>
                    <a:lnTo>
                      <a:pt x="379" y="6"/>
                    </a:lnTo>
                    <a:lnTo>
                      <a:pt x="361" y="3"/>
                    </a:lnTo>
                    <a:lnTo>
                      <a:pt x="349" y="0"/>
                    </a:lnTo>
                    <a:lnTo>
                      <a:pt x="327" y="27"/>
                    </a:lnTo>
                    <a:lnTo>
                      <a:pt x="318" y="51"/>
                    </a:lnTo>
                    <a:lnTo>
                      <a:pt x="318" y="72"/>
                    </a:lnTo>
                    <a:lnTo>
                      <a:pt x="307" y="93"/>
                    </a:lnTo>
                    <a:lnTo>
                      <a:pt x="298" y="104"/>
                    </a:lnTo>
                    <a:lnTo>
                      <a:pt x="285" y="105"/>
                    </a:lnTo>
                    <a:lnTo>
                      <a:pt x="273" y="113"/>
                    </a:lnTo>
                    <a:lnTo>
                      <a:pt x="255" y="126"/>
                    </a:lnTo>
                    <a:lnTo>
                      <a:pt x="249" y="150"/>
                    </a:lnTo>
                    <a:lnTo>
                      <a:pt x="235" y="170"/>
                    </a:lnTo>
                    <a:lnTo>
                      <a:pt x="223" y="188"/>
                    </a:lnTo>
                    <a:lnTo>
                      <a:pt x="205" y="200"/>
                    </a:lnTo>
                    <a:lnTo>
                      <a:pt x="193" y="221"/>
                    </a:lnTo>
                    <a:lnTo>
                      <a:pt x="183" y="236"/>
                    </a:lnTo>
                    <a:lnTo>
                      <a:pt x="162" y="245"/>
                    </a:lnTo>
                    <a:lnTo>
                      <a:pt x="144" y="257"/>
                    </a:lnTo>
                    <a:lnTo>
                      <a:pt x="138" y="269"/>
                    </a:lnTo>
                    <a:lnTo>
                      <a:pt x="115" y="281"/>
                    </a:lnTo>
                    <a:lnTo>
                      <a:pt x="106" y="297"/>
                    </a:lnTo>
                    <a:lnTo>
                      <a:pt x="100" y="308"/>
                    </a:lnTo>
                    <a:lnTo>
                      <a:pt x="81" y="321"/>
                    </a:lnTo>
                    <a:lnTo>
                      <a:pt x="69" y="329"/>
                    </a:lnTo>
                    <a:lnTo>
                      <a:pt x="51" y="338"/>
                    </a:lnTo>
                    <a:lnTo>
                      <a:pt x="34" y="335"/>
                    </a:lnTo>
                    <a:lnTo>
                      <a:pt x="19" y="345"/>
                    </a:lnTo>
                    <a:lnTo>
                      <a:pt x="6" y="354"/>
                    </a:lnTo>
                    <a:lnTo>
                      <a:pt x="0" y="374"/>
                    </a:lnTo>
                    <a:lnTo>
                      <a:pt x="0" y="389"/>
                    </a:lnTo>
                    <a:lnTo>
                      <a:pt x="0" y="410"/>
                    </a:lnTo>
                    <a:lnTo>
                      <a:pt x="12" y="432"/>
                    </a:lnTo>
                    <a:lnTo>
                      <a:pt x="27" y="443"/>
                    </a:lnTo>
                    <a:lnTo>
                      <a:pt x="43" y="444"/>
                    </a:lnTo>
                    <a:lnTo>
                      <a:pt x="55" y="461"/>
                    </a:lnTo>
                    <a:lnTo>
                      <a:pt x="78" y="453"/>
                    </a:lnTo>
                    <a:lnTo>
                      <a:pt x="87" y="462"/>
                    </a:lnTo>
                    <a:lnTo>
                      <a:pt x="97" y="486"/>
                    </a:lnTo>
                    <a:lnTo>
                      <a:pt x="117" y="501"/>
                    </a:lnTo>
                    <a:lnTo>
                      <a:pt x="148" y="500"/>
                    </a:lnTo>
                    <a:lnTo>
                      <a:pt x="169" y="504"/>
                    </a:lnTo>
                    <a:lnTo>
                      <a:pt x="189" y="510"/>
                    </a:lnTo>
                    <a:lnTo>
                      <a:pt x="204" y="525"/>
                    </a:lnTo>
                    <a:lnTo>
                      <a:pt x="228" y="533"/>
                    </a:lnTo>
                    <a:lnTo>
                      <a:pt x="250" y="528"/>
                    </a:lnTo>
                    <a:lnTo>
                      <a:pt x="256" y="537"/>
                    </a:lnTo>
                    <a:lnTo>
                      <a:pt x="262" y="555"/>
                    </a:lnTo>
                    <a:lnTo>
                      <a:pt x="271" y="582"/>
                    </a:lnTo>
                    <a:lnTo>
                      <a:pt x="277" y="590"/>
                    </a:lnTo>
                    <a:lnTo>
                      <a:pt x="300" y="591"/>
                    </a:lnTo>
                    <a:lnTo>
                      <a:pt x="316" y="593"/>
                    </a:lnTo>
                    <a:lnTo>
                      <a:pt x="325" y="603"/>
                    </a:lnTo>
                    <a:lnTo>
                      <a:pt x="325" y="620"/>
                    </a:lnTo>
                    <a:lnTo>
                      <a:pt x="325" y="630"/>
                    </a:lnTo>
                    <a:lnTo>
                      <a:pt x="324" y="645"/>
                    </a:lnTo>
                    <a:lnTo>
                      <a:pt x="354" y="647"/>
                    </a:lnTo>
                    <a:lnTo>
                      <a:pt x="372" y="656"/>
                    </a:lnTo>
                    <a:lnTo>
                      <a:pt x="390" y="657"/>
                    </a:lnTo>
                    <a:lnTo>
                      <a:pt x="403" y="677"/>
                    </a:lnTo>
                    <a:lnTo>
                      <a:pt x="402" y="696"/>
                    </a:lnTo>
                    <a:lnTo>
                      <a:pt x="402" y="708"/>
                    </a:lnTo>
                    <a:lnTo>
                      <a:pt x="409" y="723"/>
                    </a:lnTo>
                    <a:lnTo>
                      <a:pt x="418" y="731"/>
                    </a:lnTo>
                    <a:lnTo>
                      <a:pt x="444" y="737"/>
                    </a:lnTo>
                    <a:lnTo>
                      <a:pt x="462" y="737"/>
                    </a:lnTo>
                    <a:lnTo>
                      <a:pt x="477" y="740"/>
                    </a:lnTo>
                    <a:lnTo>
                      <a:pt x="499" y="744"/>
                    </a:lnTo>
                    <a:lnTo>
                      <a:pt x="505" y="762"/>
                    </a:lnTo>
                    <a:lnTo>
                      <a:pt x="522" y="767"/>
                    </a:lnTo>
                    <a:lnTo>
                      <a:pt x="535" y="764"/>
                    </a:lnTo>
                    <a:lnTo>
                      <a:pt x="547" y="770"/>
                    </a:lnTo>
                    <a:lnTo>
                      <a:pt x="561" y="783"/>
                    </a:lnTo>
                    <a:lnTo>
                      <a:pt x="576" y="792"/>
                    </a:lnTo>
                    <a:lnTo>
                      <a:pt x="589" y="798"/>
                    </a:lnTo>
                    <a:lnTo>
                      <a:pt x="603" y="801"/>
                    </a:lnTo>
                    <a:lnTo>
                      <a:pt x="642" y="809"/>
                    </a:lnTo>
                    <a:lnTo>
                      <a:pt x="664" y="821"/>
                    </a:lnTo>
                    <a:lnTo>
                      <a:pt x="691" y="833"/>
                    </a:lnTo>
                    <a:lnTo>
                      <a:pt x="718" y="833"/>
                    </a:lnTo>
                    <a:lnTo>
                      <a:pt x="739" y="834"/>
                    </a:lnTo>
                    <a:lnTo>
                      <a:pt x="775" y="855"/>
                    </a:lnTo>
                    <a:lnTo>
                      <a:pt x="804" y="854"/>
                    </a:lnTo>
                    <a:lnTo>
                      <a:pt x="819" y="831"/>
                    </a:lnTo>
                    <a:lnTo>
                      <a:pt x="850" y="857"/>
                    </a:lnTo>
                    <a:lnTo>
                      <a:pt x="885" y="842"/>
                    </a:lnTo>
                    <a:lnTo>
                      <a:pt x="936" y="878"/>
                    </a:lnTo>
                    <a:lnTo>
                      <a:pt x="945" y="854"/>
                    </a:lnTo>
                    <a:lnTo>
                      <a:pt x="969" y="842"/>
                    </a:lnTo>
                    <a:lnTo>
                      <a:pt x="976" y="861"/>
                    </a:lnTo>
                    <a:lnTo>
                      <a:pt x="1003" y="866"/>
                    </a:lnTo>
                    <a:lnTo>
                      <a:pt x="1032" y="795"/>
                    </a:lnTo>
                    <a:lnTo>
                      <a:pt x="1053" y="792"/>
                    </a:lnTo>
                    <a:lnTo>
                      <a:pt x="1063" y="770"/>
                    </a:lnTo>
                    <a:lnTo>
                      <a:pt x="1122" y="776"/>
                    </a:lnTo>
                    <a:lnTo>
                      <a:pt x="1132" y="744"/>
                    </a:lnTo>
                    <a:lnTo>
                      <a:pt x="1149" y="732"/>
                    </a:lnTo>
                    <a:lnTo>
                      <a:pt x="1159" y="717"/>
                    </a:lnTo>
                    <a:lnTo>
                      <a:pt x="1245" y="689"/>
                    </a:lnTo>
                    <a:lnTo>
                      <a:pt x="1227" y="669"/>
                    </a:lnTo>
                    <a:lnTo>
                      <a:pt x="1203" y="672"/>
                    </a:lnTo>
                    <a:lnTo>
                      <a:pt x="1180" y="666"/>
                    </a:lnTo>
                    <a:lnTo>
                      <a:pt x="1150" y="660"/>
                    </a:lnTo>
                    <a:lnTo>
                      <a:pt x="1143" y="638"/>
                    </a:lnTo>
                    <a:lnTo>
                      <a:pt x="1117" y="620"/>
                    </a:lnTo>
                    <a:lnTo>
                      <a:pt x="1102" y="600"/>
                    </a:lnTo>
                    <a:lnTo>
                      <a:pt x="1077" y="573"/>
                    </a:lnTo>
                    <a:lnTo>
                      <a:pt x="1071" y="552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919A8267-D0FD-46EA-AE51-076C3E75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155" y="4484688"/>
                <a:ext cx="1313001" cy="669925"/>
              </a:xfrm>
              <a:custGeom>
                <a:avLst/>
                <a:gdLst/>
                <a:ahLst/>
                <a:cxnLst>
                  <a:cxn ang="0">
                    <a:pos x="683" y="461"/>
                  </a:cxn>
                  <a:cxn ang="0">
                    <a:pos x="651" y="434"/>
                  </a:cxn>
                  <a:cxn ang="0">
                    <a:pos x="624" y="426"/>
                  </a:cxn>
                  <a:cxn ang="0">
                    <a:pos x="606" y="392"/>
                  </a:cxn>
                  <a:cxn ang="0">
                    <a:pos x="576" y="399"/>
                  </a:cxn>
                  <a:cxn ang="0">
                    <a:pos x="540" y="366"/>
                  </a:cxn>
                  <a:cxn ang="0">
                    <a:pos x="509" y="351"/>
                  </a:cxn>
                  <a:cxn ang="0">
                    <a:pos x="491" y="365"/>
                  </a:cxn>
                  <a:cxn ang="0">
                    <a:pos x="459" y="375"/>
                  </a:cxn>
                  <a:cxn ang="0">
                    <a:pos x="417" y="351"/>
                  </a:cxn>
                  <a:cxn ang="0">
                    <a:pos x="383" y="350"/>
                  </a:cxn>
                  <a:cxn ang="0">
                    <a:pos x="342" y="327"/>
                  </a:cxn>
                  <a:cxn ang="0">
                    <a:pos x="305" y="296"/>
                  </a:cxn>
                  <a:cxn ang="0">
                    <a:pos x="278" y="266"/>
                  </a:cxn>
                  <a:cxn ang="0">
                    <a:pos x="248" y="243"/>
                  </a:cxn>
                  <a:cxn ang="0">
                    <a:pos x="215" y="242"/>
                  </a:cxn>
                  <a:cxn ang="0">
                    <a:pos x="200" y="266"/>
                  </a:cxn>
                  <a:cxn ang="0">
                    <a:pos x="180" y="284"/>
                  </a:cxn>
                  <a:cxn ang="0">
                    <a:pos x="144" y="281"/>
                  </a:cxn>
                  <a:cxn ang="0">
                    <a:pos x="117" y="273"/>
                  </a:cxn>
                  <a:cxn ang="0">
                    <a:pos x="62" y="264"/>
                  </a:cxn>
                  <a:cxn ang="0">
                    <a:pos x="33" y="255"/>
                  </a:cxn>
                  <a:cxn ang="0">
                    <a:pos x="32" y="230"/>
                  </a:cxn>
                  <a:cxn ang="0">
                    <a:pos x="14" y="206"/>
                  </a:cxn>
                  <a:cxn ang="0">
                    <a:pos x="0" y="176"/>
                  </a:cxn>
                  <a:cxn ang="0">
                    <a:pos x="21" y="147"/>
                  </a:cxn>
                  <a:cxn ang="0">
                    <a:pos x="44" y="123"/>
                  </a:cxn>
                  <a:cxn ang="0">
                    <a:pos x="44" y="93"/>
                  </a:cxn>
                  <a:cxn ang="0">
                    <a:pos x="33" y="60"/>
                  </a:cxn>
                  <a:cxn ang="0">
                    <a:pos x="63" y="38"/>
                  </a:cxn>
                  <a:cxn ang="0">
                    <a:pos x="95" y="30"/>
                  </a:cxn>
                  <a:cxn ang="0">
                    <a:pos x="125" y="12"/>
                  </a:cxn>
                  <a:cxn ang="0">
                    <a:pos x="147" y="2"/>
                  </a:cxn>
                  <a:cxn ang="0">
                    <a:pos x="165" y="21"/>
                  </a:cxn>
                  <a:cxn ang="0">
                    <a:pos x="162" y="65"/>
                  </a:cxn>
                  <a:cxn ang="0">
                    <a:pos x="174" y="93"/>
                  </a:cxn>
                  <a:cxn ang="0">
                    <a:pos x="219" y="105"/>
                  </a:cxn>
                  <a:cxn ang="0">
                    <a:pos x="261" y="93"/>
                  </a:cxn>
                  <a:cxn ang="0">
                    <a:pos x="282" y="92"/>
                  </a:cxn>
                  <a:cxn ang="0">
                    <a:pos x="318" y="98"/>
                  </a:cxn>
                  <a:cxn ang="0">
                    <a:pos x="342" y="132"/>
                  </a:cxn>
                  <a:cxn ang="0">
                    <a:pos x="395" y="135"/>
                  </a:cxn>
                  <a:cxn ang="0">
                    <a:pos x="428" y="155"/>
                  </a:cxn>
                  <a:cxn ang="0">
                    <a:pos x="479" y="159"/>
                  </a:cxn>
                  <a:cxn ang="0">
                    <a:pos x="494" y="201"/>
                  </a:cxn>
                  <a:cxn ang="0">
                    <a:pos x="540" y="224"/>
                  </a:cxn>
                  <a:cxn ang="0">
                    <a:pos x="549" y="275"/>
                  </a:cxn>
                  <a:cxn ang="0">
                    <a:pos x="602" y="288"/>
                  </a:cxn>
                  <a:cxn ang="0">
                    <a:pos x="632" y="311"/>
                  </a:cxn>
                  <a:cxn ang="0">
                    <a:pos x="641" y="360"/>
                  </a:cxn>
                  <a:cxn ang="0">
                    <a:pos x="689" y="365"/>
                  </a:cxn>
                  <a:cxn ang="0">
                    <a:pos x="732" y="393"/>
                  </a:cxn>
                  <a:cxn ang="0">
                    <a:pos x="768" y="396"/>
                  </a:cxn>
                  <a:cxn ang="0">
                    <a:pos x="815" y="426"/>
                  </a:cxn>
                  <a:cxn ang="0">
                    <a:pos x="852" y="435"/>
                  </a:cxn>
                </a:cxnLst>
                <a:rect l="0" t="0" r="r" b="b"/>
                <a:pathLst>
                  <a:path w="852" h="474">
                    <a:moveTo>
                      <a:pt x="693" y="474"/>
                    </a:moveTo>
                    <a:lnTo>
                      <a:pt x="683" y="461"/>
                    </a:lnTo>
                    <a:lnTo>
                      <a:pt x="663" y="450"/>
                    </a:lnTo>
                    <a:lnTo>
                      <a:pt x="651" y="434"/>
                    </a:lnTo>
                    <a:lnTo>
                      <a:pt x="638" y="426"/>
                    </a:lnTo>
                    <a:lnTo>
                      <a:pt x="624" y="426"/>
                    </a:lnTo>
                    <a:lnTo>
                      <a:pt x="612" y="407"/>
                    </a:lnTo>
                    <a:lnTo>
                      <a:pt x="606" y="392"/>
                    </a:lnTo>
                    <a:lnTo>
                      <a:pt x="588" y="399"/>
                    </a:lnTo>
                    <a:lnTo>
                      <a:pt x="576" y="399"/>
                    </a:lnTo>
                    <a:lnTo>
                      <a:pt x="563" y="383"/>
                    </a:lnTo>
                    <a:lnTo>
                      <a:pt x="540" y="366"/>
                    </a:lnTo>
                    <a:lnTo>
                      <a:pt x="525" y="359"/>
                    </a:lnTo>
                    <a:lnTo>
                      <a:pt x="509" y="351"/>
                    </a:lnTo>
                    <a:lnTo>
                      <a:pt x="495" y="353"/>
                    </a:lnTo>
                    <a:lnTo>
                      <a:pt x="491" y="365"/>
                    </a:lnTo>
                    <a:lnTo>
                      <a:pt x="480" y="374"/>
                    </a:lnTo>
                    <a:lnTo>
                      <a:pt x="459" y="375"/>
                    </a:lnTo>
                    <a:lnTo>
                      <a:pt x="438" y="360"/>
                    </a:lnTo>
                    <a:lnTo>
                      <a:pt x="417" y="351"/>
                    </a:lnTo>
                    <a:lnTo>
                      <a:pt x="402" y="351"/>
                    </a:lnTo>
                    <a:lnTo>
                      <a:pt x="383" y="350"/>
                    </a:lnTo>
                    <a:lnTo>
                      <a:pt x="362" y="338"/>
                    </a:lnTo>
                    <a:lnTo>
                      <a:pt x="342" y="327"/>
                    </a:lnTo>
                    <a:lnTo>
                      <a:pt x="321" y="311"/>
                    </a:lnTo>
                    <a:lnTo>
                      <a:pt x="305" y="296"/>
                    </a:lnTo>
                    <a:lnTo>
                      <a:pt x="294" y="279"/>
                    </a:lnTo>
                    <a:lnTo>
                      <a:pt x="278" y="266"/>
                    </a:lnTo>
                    <a:lnTo>
                      <a:pt x="263" y="254"/>
                    </a:lnTo>
                    <a:lnTo>
                      <a:pt x="248" y="243"/>
                    </a:lnTo>
                    <a:lnTo>
                      <a:pt x="225" y="240"/>
                    </a:lnTo>
                    <a:lnTo>
                      <a:pt x="215" y="242"/>
                    </a:lnTo>
                    <a:lnTo>
                      <a:pt x="203" y="249"/>
                    </a:lnTo>
                    <a:lnTo>
                      <a:pt x="200" y="266"/>
                    </a:lnTo>
                    <a:lnTo>
                      <a:pt x="198" y="276"/>
                    </a:lnTo>
                    <a:lnTo>
                      <a:pt x="180" y="284"/>
                    </a:lnTo>
                    <a:lnTo>
                      <a:pt x="161" y="284"/>
                    </a:lnTo>
                    <a:lnTo>
                      <a:pt x="144" y="281"/>
                    </a:lnTo>
                    <a:lnTo>
                      <a:pt x="134" y="278"/>
                    </a:lnTo>
                    <a:lnTo>
                      <a:pt x="117" y="273"/>
                    </a:lnTo>
                    <a:lnTo>
                      <a:pt x="89" y="273"/>
                    </a:lnTo>
                    <a:lnTo>
                      <a:pt x="62" y="264"/>
                    </a:lnTo>
                    <a:lnTo>
                      <a:pt x="45" y="261"/>
                    </a:lnTo>
                    <a:lnTo>
                      <a:pt x="33" y="255"/>
                    </a:lnTo>
                    <a:lnTo>
                      <a:pt x="29" y="243"/>
                    </a:lnTo>
                    <a:lnTo>
                      <a:pt x="32" y="230"/>
                    </a:lnTo>
                    <a:lnTo>
                      <a:pt x="29" y="215"/>
                    </a:lnTo>
                    <a:lnTo>
                      <a:pt x="14" y="206"/>
                    </a:lnTo>
                    <a:lnTo>
                      <a:pt x="2" y="191"/>
                    </a:lnTo>
                    <a:lnTo>
                      <a:pt x="0" y="176"/>
                    </a:lnTo>
                    <a:lnTo>
                      <a:pt x="8" y="162"/>
                    </a:lnTo>
                    <a:lnTo>
                      <a:pt x="21" y="147"/>
                    </a:lnTo>
                    <a:lnTo>
                      <a:pt x="24" y="135"/>
                    </a:lnTo>
                    <a:lnTo>
                      <a:pt x="44" y="123"/>
                    </a:lnTo>
                    <a:lnTo>
                      <a:pt x="44" y="111"/>
                    </a:lnTo>
                    <a:lnTo>
                      <a:pt x="44" y="93"/>
                    </a:lnTo>
                    <a:lnTo>
                      <a:pt x="42" y="74"/>
                    </a:lnTo>
                    <a:lnTo>
                      <a:pt x="33" y="60"/>
                    </a:lnTo>
                    <a:lnTo>
                      <a:pt x="45" y="50"/>
                    </a:lnTo>
                    <a:lnTo>
                      <a:pt x="63" y="38"/>
                    </a:lnTo>
                    <a:lnTo>
                      <a:pt x="84" y="38"/>
                    </a:lnTo>
                    <a:lnTo>
                      <a:pt x="95" y="30"/>
                    </a:lnTo>
                    <a:lnTo>
                      <a:pt x="120" y="23"/>
                    </a:lnTo>
                    <a:lnTo>
                      <a:pt x="125" y="12"/>
                    </a:lnTo>
                    <a:lnTo>
                      <a:pt x="134" y="0"/>
                    </a:lnTo>
                    <a:lnTo>
                      <a:pt x="147" y="2"/>
                    </a:lnTo>
                    <a:lnTo>
                      <a:pt x="159" y="8"/>
                    </a:lnTo>
                    <a:lnTo>
                      <a:pt x="165" y="21"/>
                    </a:lnTo>
                    <a:lnTo>
                      <a:pt x="158" y="41"/>
                    </a:lnTo>
                    <a:lnTo>
                      <a:pt x="162" y="65"/>
                    </a:lnTo>
                    <a:lnTo>
                      <a:pt x="161" y="77"/>
                    </a:lnTo>
                    <a:lnTo>
                      <a:pt x="174" y="93"/>
                    </a:lnTo>
                    <a:lnTo>
                      <a:pt x="197" y="102"/>
                    </a:lnTo>
                    <a:lnTo>
                      <a:pt x="219" y="105"/>
                    </a:lnTo>
                    <a:lnTo>
                      <a:pt x="243" y="102"/>
                    </a:lnTo>
                    <a:lnTo>
                      <a:pt x="261" y="93"/>
                    </a:lnTo>
                    <a:lnTo>
                      <a:pt x="270" y="98"/>
                    </a:lnTo>
                    <a:lnTo>
                      <a:pt x="282" y="92"/>
                    </a:lnTo>
                    <a:lnTo>
                      <a:pt x="308" y="86"/>
                    </a:lnTo>
                    <a:lnTo>
                      <a:pt x="318" y="98"/>
                    </a:lnTo>
                    <a:lnTo>
                      <a:pt x="321" y="116"/>
                    </a:lnTo>
                    <a:lnTo>
                      <a:pt x="342" y="132"/>
                    </a:lnTo>
                    <a:lnTo>
                      <a:pt x="374" y="129"/>
                    </a:lnTo>
                    <a:lnTo>
                      <a:pt x="395" y="135"/>
                    </a:lnTo>
                    <a:lnTo>
                      <a:pt x="419" y="141"/>
                    </a:lnTo>
                    <a:lnTo>
                      <a:pt x="428" y="155"/>
                    </a:lnTo>
                    <a:lnTo>
                      <a:pt x="455" y="165"/>
                    </a:lnTo>
                    <a:lnTo>
                      <a:pt x="479" y="159"/>
                    </a:lnTo>
                    <a:lnTo>
                      <a:pt x="485" y="171"/>
                    </a:lnTo>
                    <a:lnTo>
                      <a:pt x="494" y="201"/>
                    </a:lnTo>
                    <a:lnTo>
                      <a:pt x="500" y="221"/>
                    </a:lnTo>
                    <a:lnTo>
                      <a:pt x="540" y="224"/>
                    </a:lnTo>
                    <a:lnTo>
                      <a:pt x="554" y="234"/>
                    </a:lnTo>
                    <a:lnTo>
                      <a:pt x="549" y="275"/>
                    </a:lnTo>
                    <a:lnTo>
                      <a:pt x="581" y="278"/>
                    </a:lnTo>
                    <a:lnTo>
                      <a:pt x="602" y="288"/>
                    </a:lnTo>
                    <a:lnTo>
                      <a:pt x="621" y="288"/>
                    </a:lnTo>
                    <a:lnTo>
                      <a:pt x="632" y="311"/>
                    </a:lnTo>
                    <a:lnTo>
                      <a:pt x="627" y="338"/>
                    </a:lnTo>
                    <a:lnTo>
                      <a:pt x="641" y="360"/>
                    </a:lnTo>
                    <a:lnTo>
                      <a:pt x="672" y="369"/>
                    </a:lnTo>
                    <a:lnTo>
                      <a:pt x="689" y="365"/>
                    </a:lnTo>
                    <a:lnTo>
                      <a:pt x="729" y="375"/>
                    </a:lnTo>
                    <a:lnTo>
                      <a:pt x="732" y="393"/>
                    </a:lnTo>
                    <a:lnTo>
                      <a:pt x="752" y="396"/>
                    </a:lnTo>
                    <a:lnTo>
                      <a:pt x="768" y="396"/>
                    </a:lnTo>
                    <a:lnTo>
                      <a:pt x="791" y="416"/>
                    </a:lnTo>
                    <a:lnTo>
                      <a:pt x="815" y="426"/>
                    </a:lnTo>
                    <a:lnTo>
                      <a:pt x="824" y="431"/>
                    </a:lnTo>
                    <a:lnTo>
                      <a:pt x="852" y="435"/>
                    </a:lnTo>
                    <a:lnTo>
                      <a:pt x="693" y="47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48032327-4742-4B1B-9738-80BDFD135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313" y="3992563"/>
                <a:ext cx="1416199" cy="750887"/>
              </a:xfrm>
              <a:custGeom>
                <a:avLst/>
                <a:gdLst/>
                <a:ahLst/>
                <a:cxnLst>
                  <a:cxn ang="0">
                    <a:pos x="889" y="184"/>
                  </a:cxn>
                  <a:cxn ang="0">
                    <a:pos x="918" y="168"/>
                  </a:cxn>
                  <a:cxn ang="0">
                    <a:pos x="894" y="150"/>
                  </a:cxn>
                  <a:cxn ang="0">
                    <a:pos x="850" y="153"/>
                  </a:cxn>
                  <a:cxn ang="0">
                    <a:pos x="820" y="156"/>
                  </a:cxn>
                  <a:cxn ang="0">
                    <a:pos x="790" y="156"/>
                  </a:cxn>
                  <a:cxn ang="0">
                    <a:pos x="757" y="127"/>
                  </a:cxn>
                  <a:cxn ang="0">
                    <a:pos x="735" y="96"/>
                  </a:cxn>
                  <a:cxn ang="0">
                    <a:pos x="702" y="79"/>
                  </a:cxn>
                  <a:cxn ang="0">
                    <a:pos x="735" y="54"/>
                  </a:cxn>
                  <a:cxn ang="0">
                    <a:pos x="772" y="43"/>
                  </a:cxn>
                  <a:cxn ang="0">
                    <a:pos x="772" y="15"/>
                  </a:cxn>
                  <a:cxn ang="0">
                    <a:pos x="738" y="36"/>
                  </a:cxn>
                  <a:cxn ang="0">
                    <a:pos x="690" y="25"/>
                  </a:cxn>
                  <a:cxn ang="0">
                    <a:pos x="648" y="4"/>
                  </a:cxn>
                  <a:cxn ang="0">
                    <a:pos x="616" y="3"/>
                  </a:cxn>
                  <a:cxn ang="0">
                    <a:pos x="580" y="0"/>
                  </a:cxn>
                  <a:cxn ang="0">
                    <a:pos x="535" y="3"/>
                  </a:cxn>
                  <a:cxn ang="0">
                    <a:pos x="496" y="10"/>
                  </a:cxn>
                  <a:cxn ang="0">
                    <a:pos x="471" y="4"/>
                  </a:cxn>
                  <a:cxn ang="0">
                    <a:pos x="450" y="16"/>
                  </a:cxn>
                  <a:cxn ang="0">
                    <a:pos x="418" y="18"/>
                  </a:cxn>
                  <a:cxn ang="0">
                    <a:pos x="399" y="19"/>
                  </a:cxn>
                  <a:cxn ang="0">
                    <a:pos x="378" y="6"/>
                  </a:cxn>
                  <a:cxn ang="0">
                    <a:pos x="357" y="10"/>
                  </a:cxn>
                  <a:cxn ang="0">
                    <a:pos x="358" y="33"/>
                  </a:cxn>
                  <a:cxn ang="0">
                    <a:pos x="336" y="25"/>
                  </a:cxn>
                  <a:cxn ang="0">
                    <a:pos x="316" y="34"/>
                  </a:cxn>
                  <a:cxn ang="0">
                    <a:pos x="289" y="43"/>
                  </a:cxn>
                  <a:cxn ang="0">
                    <a:pos x="268" y="63"/>
                  </a:cxn>
                  <a:cxn ang="0">
                    <a:pos x="243" y="64"/>
                  </a:cxn>
                  <a:cxn ang="0">
                    <a:pos x="207" y="67"/>
                  </a:cxn>
                  <a:cxn ang="0">
                    <a:pos x="177" y="84"/>
                  </a:cxn>
                  <a:cxn ang="0">
                    <a:pos x="175" y="111"/>
                  </a:cxn>
                  <a:cxn ang="0">
                    <a:pos x="138" y="118"/>
                  </a:cxn>
                  <a:cxn ang="0">
                    <a:pos x="105" y="118"/>
                  </a:cxn>
                  <a:cxn ang="0">
                    <a:pos x="73" y="127"/>
                  </a:cxn>
                  <a:cxn ang="0">
                    <a:pos x="36" y="129"/>
                  </a:cxn>
                  <a:cxn ang="0">
                    <a:pos x="4" y="127"/>
                  </a:cxn>
                  <a:cxn ang="0">
                    <a:pos x="0" y="307"/>
                  </a:cxn>
                  <a:cxn ang="0">
                    <a:pos x="27" y="354"/>
                  </a:cxn>
                  <a:cxn ang="0">
                    <a:pos x="49" y="391"/>
                  </a:cxn>
                  <a:cxn ang="0">
                    <a:pos x="112" y="444"/>
                  </a:cxn>
                  <a:cxn ang="0">
                    <a:pos x="165" y="460"/>
                  </a:cxn>
                  <a:cxn ang="0">
                    <a:pos x="192" y="444"/>
                  </a:cxn>
                  <a:cxn ang="0">
                    <a:pos x="208" y="406"/>
                  </a:cxn>
                  <a:cxn ang="0">
                    <a:pos x="246" y="412"/>
                  </a:cxn>
                  <a:cxn ang="0">
                    <a:pos x="304" y="436"/>
                  </a:cxn>
                  <a:cxn ang="0">
                    <a:pos x="330" y="480"/>
                  </a:cxn>
                  <a:cxn ang="0">
                    <a:pos x="339" y="502"/>
                  </a:cxn>
                  <a:cxn ang="0">
                    <a:pos x="354" y="519"/>
                  </a:cxn>
                  <a:cxn ang="0">
                    <a:pos x="376" y="511"/>
                  </a:cxn>
                  <a:cxn ang="0">
                    <a:pos x="408" y="528"/>
                  </a:cxn>
                  <a:cxn ang="0">
                    <a:pos x="475" y="454"/>
                  </a:cxn>
                  <a:cxn ang="0">
                    <a:pos x="514" y="423"/>
                  </a:cxn>
                  <a:cxn ang="0">
                    <a:pos x="523" y="390"/>
                  </a:cxn>
                  <a:cxn ang="0">
                    <a:pos x="555" y="300"/>
                  </a:cxn>
                  <a:cxn ang="0">
                    <a:pos x="601" y="285"/>
                  </a:cxn>
                  <a:cxn ang="0">
                    <a:pos x="670" y="252"/>
                  </a:cxn>
                  <a:cxn ang="0">
                    <a:pos x="724" y="235"/>
                  </a:cxn>
                  <a:cxn ang="0">
                    <a:pos x="805" y="213"/>
                  </a:cxn>
                  <a:cxn ang="0">
                    <a:pos x="883" y="196"/>
                  </a:cxn>
                </a:cxnLst>
                <a:rect l="0" t="0" r="r" b="b"/>
                <a:pathLst>
                  <a:path w="918" h="532">
                    <a:moveTo>
                      <a:pt x="883" y="196"/>
                    </a:moveTo>
                    <a:lnTo>
                      <a:pt x="889" y="184"/>
                    </a:lnTo>
                    <a:lnTo>
                      <a:pt x="903" y="177"/>
                    </a:lnTo>
                    <a:lnTo>
                      <a:pt x="918" y="168"/>
                    </a:lnTo>
                    <a:lnTo>
                      <a:pt x="909" y="151"/>
                    </a:lnTo>
                    <a:lnTo>
                      <a:pt x="894" y="150"/>
                    </a:lnTo>
                    <a:lnTo>
                      <a:pt x="873" y="162"/>
                    </a:lnTo>
                    <a:lnTo>
                      <a:pt x="850" y="153"/>
                    </a:lnTo>
                    <a:lnTo>
                      <a:pt x="841" y="163"/>
                    </a:lnTo>
                    <a:lnTo>
                      <a:pt x="820" y="156"/>
                    </a:lnTo>
                    <a:lnTo>
                      <a:pt x="807" y="147"/>
                    </a:lnTo>
                    <a:lnTo>
                      <a:pt x="790" y="156"/>
                    </a:lnTo>
                    <a:lnTo>
                      <a:pt x="772" y="142"/>
                    </a:lnTo>
                    <a:lnTo>
                      <a:pt x="757" y="127"/>
                    </a:lnTo>
                    <a:lnTo>
                      <a:pt x="750" y="115"/>
                    </a:lnTo>
                    <a:lnTo>
                      <a:pt x="735" y="96"/>
                    </a:lnTo>
                    <a:lnTo>
                      <a:pt x="724" y="87"/>
                    </a:lnTo>
                    <a:lnTo>
                      <a:pt x="702" y="79"/>
                    </a:lnTo>
                    <a:lnTo>
                      <a:pt x="712" y="66"/>
                    </a:lnTo>
                    <a:lnTo>
                      <a:pt x="735" y="54"/>
                    </a:lnTo>
                    <a:lnTo>
                      <a:pt x="759" y="49"/>
                    </a:lnTo>
                    <a:lnTo>
                      <a:pt x="772" y="43"/>
                    </a:lnTo>
                    <a:lnTo>
                      <a:pt x="781" y="33"/>
                    </a:lnTo>
                    <a:lnTo>
                      <a:pt x="772" y="15"/>
                    </a:lnTo>
                    <a:lnTo>
                      <a:pt x="754" y="21"/>
                    </a:lnTo>
                    <a:lnTo>
                      <a:pt x="738" y="36"/>
                    </a:lnTo>
                    <a:cubicBezTo>
                      <a:pt x="717" y="33"/>
                      <a:pt x="720" y="27"/>
                      <a:pt x="705" y="27"/>
                    </a:cubicBezTo>
                    <a:lnTo>
                      <a:pt x="690" y="25"/>
                    </a:lnTo>
                    <a:lnTo>
                      <a:pt x="667" y="21"/>
                    </a:lnTo>
                    <a:lnTo>
                      <a:pt x="648" y="4"/>
                    </a:lnTo>
                    <a:lnTo>
                      <a:pt x="634" y="3"/>
                    </a:lnTo>
                    <a:lnTo>
                      <a:pt x="616" y="3"/>
                    </a:lnTo>
                    <a:lnTo>
                      <a:pt x="597" y="3"/>
                    </a:lnTo>
                    <a:lnTo>
                      <a:pt x="580" y="0"/>
                    </a:lnTo>
                    <a:lnTo>
                      <a:pt x="564" y="13"/>
                    </a:lnTo>
                    <a:lnTo>
                      <a:pt x="535" y="3"/>
                    </a:lnTo>
                    <a:lnTo>
                      <a:pt x="517" y="6"/>
                    </a:lnTo>
                    <a:lnTo>
                      <a:pt x="496" y="10"/>
                    </a:lnTo>
                    <a:lnTo>
                      <a:pt x="481" y="12"/>
                    </a:lnTo>
                    <a:lnTo>
                      <a:pt x="471" y="4"/>
                    </a:lnTo>
                    <a:lnTo>
                      <a:pt x="462" y="16"/>
                    </a:lnTo>
                    <a:lnTo>
                      <a:pt x="450" y="16"/>
                    </a:lnTo>
                    <a:lnTo>
                      <a:pt x="430" y="16"/>
                    </a:lnTo>
                    <a:lnTo>
                      <a:pt x="418" y="18"/>
                    </a:lnTo>
                    <a:lnTo>
                      <a:pt x="414" y="27"/>
                    </a:lnTo>
                    <a:lnTo>
                      <a:pt x="399" y="19"/>
                    </a:lnTo>
                    <a:lnTo>
                      <a:pt x="385" y="16"/>
                    </a:lnTo>
                    <a:lnTo>
                      <a:pt x="378" y="6"/>
                    </a:lnTo>
                    <a:lnTo>
                      <a:pt x="367" y="6"/>
                    </a:lnTo>
                    <a:lnTo>
                      <a:pt x="357" y="10"/>
                    </a:lnTo>
                    <a:lnTo>
                      <a:pt x="369" y="28"/>
                    </a:lnTo>
                    <a:lnTo>
                      <a:pt x="358" y="33"/>
                    </a:lnTo>
                    <a:lnTo>
                      <a:pt x="343" y="24"/>
                    </a:lnTo>
                    <a:lnTo>
                      <a:pt x="336" y="25"/>
                    </a:lnTo>
                    <a:lnTo>
                      <a:pt x="324" y="28"/>
                    </a:lnTo>
                    <a:lnTo>
                      <a:pt x="316" y="34"/>
                    </a:lnTo>
                    <a:lnTo>
                      <a:pt x="303" y="43"/>
                    </a:lnTo>
                    <a:lnTo>
                      <a:pt x="289" y="43"/>
                    </a:lnTo>
                    <a:lnTo>
                      <a:pt x="271" y="52"/>
                    </a:lnTo>
                    <a:lnTo>
                      <a:pt x="268" y="63"/>
                    </a:lnTo>
                    <a:lnTo>
                      <a:pt x="258" y="64"/>
                    </a:lnTo>
                    <a:lnTo>
                      <a:pt x="243" y="64"/>
                    </a:lnTo>
                    <a:lnTo>
                      <a:pt x="220" y="73"/>
                    </a:lnTo>
                    <a:lnTo>
                      <a:pt x="207" y="67"/>
                    </a:lnTo>
                    <a:lnTo>
                      <a:pt x="193" y="70"/>
                    </a:lnTo>
                    <a:lnTo>
                      <a:pt x="177" y="84"/>
                    </a:lnTo>
                    <a:lnTo>
                      <a:pt x="175" y="96"/>
                    </a:lnTo>
                    <a:lnTo>
                      <a:pt x="175" y="111"/>
                    </a:lnTo>
                    <a:lnTo>
                      <a:pt x="154" y="112"/>
                    </a:lnTo>
                    <a:lnTo>
                      <a:pt x="138" y="118"/>
                    </a:lnTo>
                    <a:lnTo>
                      <a:pt x="115" y="118"/>
                    </a:lnTo>
                    <a:lnTo>
                      <a:pt x="105" y="118"/>
                    </a:lnTo>
                    <a:lnTo>
                      <a:pt x="88" y="120"/>
                    </a:lnTo>
                    <a:lnTo>
                      <a:pt x="73" y="127"/>
                    </a:lnTo>
                    <a:lnTo>
                      <a:pt x="54" y="130"/>
                    </a:lnTo>
                    <a:lnTo>
                      <a:pt x="36" y="129"/>
                    </a:lnTo>
                    <a:lnTo>
                      <a:pt x="18" y="123"/>
                    </a:lnTo>
                    <a:lnTo>
                      <a:pt x="4" y="127"/>
                    </a:lnTo>
                    <a:lnTo>
                      <a:pt x="0" y="291"/>
                    </a:lnTo>
                    <a:lnTo>
                      <a:pt x="0" y="307"/>
                    </a:lnTo>
                    <a:lnTo>
                      <a:pt x="7" y="334"/>
                    </a:lnTo>
                    <a:lnTo>
                      <a:pt x="27" y="354"/>
                    </a:lnTo>
                    <a:lnTo>
                      <a:pt x="45" y="367"/>
                    </a:lnTo>
                    <a:lnTo>
                      <a:pt x="49" y="391"/>
                    </a:lnTo>
                    <a:lnTo>
                      <a:pt x="52" y="411"/>
                    </a:lnTo>
                    <a:lnTo>
                      <a:pt x="112" y="444"/>
                    </a:lnTo>
                    <a:lnTo>
                      <a:pt x="135" y="472"/>
                    </a:lnTo>
                    <a:lnTo>
                      <a:pt x="165" y="460"/>
                    </a:lnTo>
                    <a:lnTo>
                      <a:pt x="166" y="450"/>
                    </a:lnTo>
                    <a:lnTo>
                      <a:pt x="192" y="444"/>
                    </a:lnTo>
                    <a:lnTo>
                      <a:pt x="187" y="417"/>
                    </a:lnTo>
                    <a:lnTo>
                      <a:pt x="208" y="406"/>
                    </a:lnTo>
                    <a:lnTo>
                      <a:pt x="222" y="415"/>
                    </a:lnTo>
                    <a:lnTo>
                      <a:pt x="246" y="412"/>
                    </a:lnTo>
                    <a:lnTo>
                      <a:pt x="267" y="427"/>
                    </a:lnTo>
                    <a:lnTo>
                      <a:pt x="304" y="436"/>
                    </a:lnTo>
                    <a:lnTo>
                      <a:pt x="316" y="465"/>
                    </a:lnTo>
                    <a:lnTo>
                      <a:pt x="330" y="480"/>
                    </a:lnTo>
                    <a:lnTo>
                      <a:pt x="339" y="487"/>
                    </a:lnTo>
                    <a:lnTo>
                      <a:pt x="339" y="502"/>
                    </a:lnTo>
                    <a:lnTo>
                      <a:pt x="349" y="505"/>
                    </a:lnTo>
                    <a:lnTo>
                      <a:pt x="354" y="519"/>
                    </a:lnTo>
                    <a:lnTo>
                      <a:pt x="366" y="519"/>
                    </a:lnTo>
                    <a:lnTo>
                      <a:pt x="376" y="511"/>
                    </a:lnTo>
                    <a:lnTo>
                      <a:pt x="391" y="532"/>
                    </a:lnTo>
                    <a:lnTo>
                      <a:pt x="408" y="528"/>
                    </a:lnTo>
                    <a:lnTo>
                      <a:pt x="463" y="472"/>
                    </a:lnTo>
                    <a:lnTo>
                      <a:pt x="475" y="454"/>
                    </a:lnTo>
                    <a:lnTo>
                      <a:pt x="496" y="460"/>
                    </a:lnTo>
                    <a:lnTo>
                      <a:pt x="514" y="423"/>
                    </a:lnTo>
                    <a:lnTo>
                      <a:pt x="534" y="417"/>
                    </a:lnTo>
                    <a:lnTo>
                      <a:pt x="523" y="390"/>
                    </a:lnTo>
                    <a:lnTo>
                      <a:pt x="549" y="336"/>
                    </a:lnTo>
                    <a:lnTo>
                      <a:pt x="555" y="300"/>
                    </a:lnTo>
                    <a:lnTo>
                      <a:pt x="580" y="270"/>
                    </a:lnTo>
                    <a:lnTo>
                      <a:pt x="601" y="285"/>
                    </a:lnTo>
                    <a:lnTo>
                      <a:pt x="643" y="259"/>
                    </a:lnTo>
                    <a:lnTo>
                      <a:pt x="670" y="252"/>
                    </a:lnTo>
                    <a:lnTo>
                      <a:pt x="687" y="231"/>
                    </a:lnTo>
                    <a:lnTo>
                      <a:pt x="724" y="235"/>
                    </a:lnTo>
                    <a:lnTo>
                      <a:pt x="766" y="235"/>
                    </a:lnTo>
                    <a:lnTo>
                      <a:pt x="805" y="213"/>
                    </a:lnTo>
                    <a:lnTo>
                      <a:pt x="855" y="210"/>
                    </a:lnTo>
                    <a:lnTo>
                      <a:pt x="883" y="19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8658E2BC-CC8A-4D8E-A8B2-191F30D74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689" y="3606800"/>
                <a:ext cx="1525749" cy="995363"/>
              </a:xfrm>
              <a:custGeom>
                <a:avLst/>
                <a:gdLst/>
                <a:ahLst/>
                <a:cxnLst>
                  <a:cxn ang="0">
                    <a:pos x="990" y="654"/>
                  </a:cxn>
                  <a:cxn ang="0">
                    <a:pos x="962" y="585"/>
                  </a:cxn>
                  <a:cxn ang="0">
                    <a:pos x="942" y="523"/>
                  </a:cxn>
                  <a:cxn ang="0">
                    <a:pos x="932" y="474"/>
                  </a:cxn>
                  <a:cxn ang="0">
                    <a:pos x="906" y="423"/>
                  </a:cxn>
                  <a:cxn ang="0">
                    <a:pos x="863" y="361"/>
                  </a:cxn>
                  <a:cxn ang="0">
                    <a:pos x="821" y="315"/>
                  </a:cxn>
                  <a:cxn ang="0">
                    <a:pos x="771" y="295"/>
                  </a:cxn>
                  <a:cxn ang="0">
                    <a:pos x="744" y="280"/>
                  </a:cxn>
                  <a:cxn ang="0">
                    <a:pos x="851" y="181"/>
                  </a:cxn>
                  <a:cxn ang="0">
                    <a:pos x="863" y="138"/>
                  </a:cxn>
                  <a:cxn ang="0">
                    <a:pos x="837" y="73"/>
                  </a:cxn>
                  <a:cxn ang="0">
                    <a:pos x="794" y="49"/>
                  </a:cxn>
                  <a:cxn ang="0">
                    <a:pos x="744" y="36"/>
                  </a:cxn>
                  <a:cxn ang="0">
                    <a:pos x="702" y="15"/>
                  </a:cxn>
                  <a:cxn ang="0">
                    <a:pos x="654" y="18"/>
                  </a:cxn>
                  <a:cxn ang="0">
                    <a:pos x="620" y="37"/>
                  </a:cxn>
                  <a:cxn ang="0">
                    <a:pos x="563" y="61"/>
                  </a:cxn>
                  <a:cxn ang="0">
                    <a:pos x="501" y="78"/>
                  </a:cxn>
                  <a:cxn ang="0">
                    <a:pos x="432" y="96"/>
                  </a:cxn>
                  <a:cxn ang="0">
                    <a:pos x="380" y="84"/>
                  </a:cxn>
                  <a:cxn ang="0">
                    <a:pos x="314" y="102"/>
                  </a:cxn>
                  <a:cxn ang="0">
                    <a:pos x="254" y="130"/>
                  </a:cxn>
                  <a:cxn ang="0">
                    <a:pos x="225" y="160"/>
                  </a:cxn>
                  <a:cxn ang="0">
                    <a:pos x="176" y="171"/>
                  </a:cxn>
                  <a:cxn ang="0">
                    <a:pos x="149" y="213"/>
                  </a:cxn>
                  <a:cxn ang="0">
                    <a:pos x="144" y="250"/>
                  </a:cxn>
                  <a:cxn ang="0">
                    <a:pos x="114" y="286"/>
                  </a:cxn>
                  <a:cxn ang="0">
                    <a:pos x="74" y="313"/>
                  </a:cxn>
                  <a:cxn ang="0">
                    <a:pos x="9" y="339"/>
                  </a:cxn>
                  <a:cxn ang="0">
                    <a:pos x="38" y="375"/>
                  </a:cxn>
                  <a:cxn ang="0">
                    <a:pos x="105" y="421"/>
                  </a:cxn>
                  <a:cxn ang="0">
                    <a:pos x="149" y="426"/>
                  </a:cxn>
                  <a:cxn ang="0">
                    <a:pos x="207" y="423"/>
                  </a:cxn>
                  <a:cxn ang="0">
                    <a:pos x="179" y="472"/>
                  </a:cxn>
                  <a:cxn ang="0">
                    <a:pos x="180" y="532"/>
                  </a:cxn>
                  <a:cxn ang="0">
                    <a:pos x="251" y="558"/>
                  </a:cxn>
                  <a:cxn ang="0">
                    <a:pos x="320" y="541"/>
                  </a:cxn>
                  <a:cxn ang="0">
                    <a:pos x="408" y="559"/>
                  </a:cxn>
                  <a:cxn ang="0">
                    <a:pos x="608" y="561"/>
                  </a:cxn>
                  <a:cxn ang="0">
                    <a:pos x="644" y="540"/>
                  </a:cxn>
                  <a:cxn ang="0">
                    <a:pos x="668" y="496"/>
                  </a:cxn>
                  <a:cxn ang="0">
                    <a:pos x="717" y="546"/>
                  </a:cxn>
                  <a:cxn ang="0">
                    <a:pos x="746" y="538"/>
                  </a:cxn>
                  <a:cxn ang="0">
                    <a:pos x="783" y="507"/>
                  </a:cxn>
                  <a:cxn ang="0">
                    <a:pos x="840" y="460"/>
                  </a:cxn>
                  <a:cxn ang="0">
                    <a:pos x="878" y="507"/>
                  </a:cxn>
                  <a:cxn ang="0">
                    <a:pos x="920" y="567"/>
                  </a:cxn>
                  <a:cxn ang="0">
                    <a:pos x="939" y="649"/>
                  </a:cxn>
                  <a:cxn ang="0">
                    <a:pos x="951" y="705"/>
                  </a:cxn>
                </a:cxnLst>
                <a:rect l="0" t="0" r="r" b="b"/>
                <a:pathLst>
                  <a:path w="990" h="705">
                    <a:moveTo>
                      <a:pt x="990" y="687"/>
                    </a:moveTo>
                    <a:lnTo>
                      <a:pt x="984" y="666"/>
                    </a:lnTo>
                    <a:lnTo>
                      <a:pt x="990" y="654"/>
                    </a:lnTo>
                    <a:lnTo>
                      <a:pt x="975" y="631"/>
                    </a:lnTo>
                    <a:lnTo>
                      <a:pt x="983" y="613"/>
                    </a:lnTo>
                    <a:lnTo>
                      <a:pt x="962" y="585"/>
                    </a:lnTo>
                    <a:lnTo>
                      <a:pt x="951" y="562"/>
                    </a:lnTo>
                    <a:lnTo>
                      <a:pt x="945" y="537"/>
                    </a:lnTo>
                    <a:lnTo>
                      <a:pt x="942" y="523"/>
                    </a:lnTo>
                    <a:lnTo>
                      <a:pt x="932" y="505"/>
                    </a:lnTo>
                    <a:lnTo>
                      <a:pt x="933" y="486"/>
                    </a:lnTo>
                    <a:lnTo>
                      <a:pt x="932" y="474"/>
                    </a:lnTo>
                    <a:lnTo>
                      <a:pt x="909" y="453"/>
                    </a:lnTo>
                    <a:lnTo>
                      <a:pt x="900" y="436"/>
                    </a:lnTo>
                    <a:lnTo>
                      <a:pt x="906" y="423"/>
                    </a:lnTo>
                    <a:lnTo>
                      <a:pt x="908" y="409"/>
                    </a:lnTo>
                    <a:lnTo>
                      <a:pt x="882" y="387"/>
                    </a:lnTo>
                    <a:lnTo>
                      <a:pt x="863" y="361"/>
                    </a:lnTo>
                    <a:lnTo>
                      <a:pt x="839" y="340"/>
                    </a:lnTo>
                    <a:lnTo>
                      <a:pt x="821" y="333"/>
                    </a:lnTo>
                    <a:lnTo>
                      <a:pt x="821" y="315"/>
                    </a:lnTo>
                    <a:lnTo>
                      <a:pt x="804" y="298"/>
                    </a:lnTo>
                    <a:lnTo>
                      <a:pt x="788" y="301"/>
                    </a:lnTo>
                    <a:lnTo>
                      <a:pt x="771" y="295"/>
                    </a:lnTo>
                    <a:lnTo>
                      <a:pt x="752" y="304"/>
                    </a:lnTo>
                    <a:lnTo>
                      <a:pt x="744" y="295"/>
                    </a:lnTo>
                    <a:lnTo>
                      <a:pt x="744" y="280"/>
                    </a:lnTo>
                    <a:lnTo>
                      <a:pt x="791" y="241"/>
                    </a:lnTo>
                    <a:lnTo>
                      <a:pt x="831" y="205"/>
                    </a:lnTo>
                    <a:lnTo>
                      <a:pt x="851" y="181"/>
                    </a:lnTo>
                    <a:lnTo>
                      <a:pt x="872" y="181"/>
                    </a:lnTo>
                    <a:lnTo>
                      <a:pt x="882" y="157"/>
                    </a:lnTo>
                    <a:lnTo>
                      <a:pt x="863" y="138"/>
                    </a:lnTo>
                    <a:lnTo>
                      <a:pt x="854" y="117"/>
                    </a:lnTo>
                    <a:lnTo>
                      <a:pt x="848" y="93"/>
                    </a:lnTo>
                    <a:lnTo>
                      <a:pt x="837" y="73"/>
                    </a:lnTo>
                    <a:lnTo>
                      <a:pt x="818" y="67"/>
                    </a:lnTo>
                    <a:lnTo>
                      <a:pt x="807" y="70"/>
                    </a:lnTo>
                    <a:lnTo>
                      <a:pt x="794" y="49"/>
                    </a:lnTo>
                    <a:lnTo>
                      <a:pt x="789" y="24"/>
                    </a:lnTo>
                    <a:lnTo>
                      <a:pt x="786" y="0"/>
                    </a:lnTo>
                    <a:lnTo>
                      <a:pt x="744" y="36"/>
                    </a:lnTo>
                    <a:lnTo>
                      <a:pt x="728" y="22"/>
                    </a:lnTo>
                    <a:lnTo>
                      <a:pt x="713" y="24"/>
                    </a:lnTo>
                    <a:lnTo>
                      <a:pt x="702" y="15"/>
                    </a:lnTo>
                    <a:lnTo>
                      <a:pt x="693" y="24"/>
                    </a:lnTo>
                    <a:lnTo>
                      <a:pt x="669" y="15"/>
                    </a:lnTo>
                    <a:lnTo>
                      <a:pt x="654" y="18"/>
                    </a:lnTo>
                    <a:lnTo>
                      <a:pt x="636" y="13"/>
                    </a:lnTo>
                    <a:lnTo>
                      <a:pt x="624" y="21"/>
                    </a:lnTo>
                    <a:lnTo>
                      <a:pt x="620" y="37"/>
                    </a:lnTo>
                    <a:lnTo>
                      <a:pt x="602" y="49"/>
                    </a:lnTo>
                    <a:lnTo>
                      <a:pt x="584" y="57"/>
                    </a:lnTo>
                    <a:lnTo>
                      <a:pt x="563" y="61"/>
                    </a:lnTo>
                    <a:lnTo>
                      <a:pt x="540" y="61"/>
                    </a:lnTo>
                    <a:lnTo>
                      <a:pt x="518" y="76"/>
                    </a:lnTo>
                    <a:lnTo>
                      <a:pt x="501" y="78"/>
                    </a:lnTo>
                    <a:lnTo>
                      <a:pt x="479" y="78"/>
                    </a:lnTo>
                    <a:lnTo>
                      <a:pt x="455" y="87"/>
                    </a:lnTo>
                    <a:lnTo>
                      <a:pt x="432" y="96"/>
                    </a:lnTo>
                    <a:lnTo>
                      <a:pt x="413" y="87"/>
                    </a:lnTo>
                    <a:lnTo>
                      <a:pt x="395" y="82"/>
                    </a:lnTo>
                    <a:lnTo>
                      <a:pt x="380" y="84"/>
                    </a:lnTo>
                    <a:lnTo>
                      <a:pt x="362" y="84"/>
                    </a:lnTo>
                    <a:lnTo>
                      <a:pt x="329" y="84"/>
                    </a:lnTo>
                    <a:lnTo>
                      <a:pt x="314" y="102"/>
                    </a:lnTo>
                    <a:lnTo>
                      <a:pt x="299" y="112"/>
                    </a:lnTo>
                    <a:lnTo>
                      <a:pt x="267" y="114"/>
                    </a:lnTo>
                    <a:lnTo>
                      <a:pt x="254" y="130"/>
                    </a:lnTo>
                    <a:lnTo>
                      <a:pt x="245" y="142"/>
                    </a:lnTo>
                    <a:lnTo>
                      <a:pt x="228" y="147"/>
                    </a:lnTo>
                    <a:lnTo>
                      <a:pt x="225" y="160"/>
                    </a:lnTo>
                    <a:lnTo>
                      <a:pt x="201" y="159"/>
                    </a:lnTo>
                    <a:lnTo>
                      <a:pt x="185" y="162"/>
                    </a:lnTo>
                    <a:lnTo>
                      <a:pt x="176" y="171"/>
                    </a:lnTo>
                    <a:lnTo>
                      <a:pt x="176" y="189"/>
                    </a:lnTo>
                    <a:lnTo>
                      <a:pt x="171" y="201"/>
                    </a:lnTo>
                    <a:lnTo>
                      <a:pt x="149" y="213"/>
                    </a:lnTo>
                    <a:lnTo>
                      <a:pt x="141" y="228"/>
                    </a:lnTo>
                    <a:lnTo>
                      <a:pt x="144" y="240"/>
                    </a:lnTo>
                    <a:lnTo>
                      <a:pt x="144" y="250"/>
                    </a:lnTo>
                    <a:lnTo>
                      <a:pt x="143" y="265"/>
                    </a:lnTo>
                    <a:lnTo>
                      <a:pt x="128" y="274"/>
                    </a:lnTo>
                    <a:lnTo>
                      <a:pt x="114" y="286"/>
                    </a:lnTo>
                    <a:lnTo>
                      <a:pt x="102" y="297"/>
                    </a:lnTo>
                    <a:lnTo>
                      <a:pt x="86" y="297"/>
                    </a:lnTo>
                    <a:lnTo>
                      <a:pt x="74" y="313"/>
                    </a:lnTo>
                    <a:lnTo>
                      <a:pt x="57" y="322"/>
                    </a:lnTo>
                    <a:lnTo>
                      <a:pt x="35" y="327"/>
                    </a:lnTo>
                    <a:lnTo>
                      <a:pt x="9" y="339"/>
                    </a:lnTo>
                    <a:lnTo>
                      <a:pt x="0" y="351"/>
                    </a:lnTo>
                    <a:lnTo>
                      <a:pt x="20" y="358"/>
                    </a:lnTo>
                    <a:lnTo>
                      <a:pt x="38" y="375"/>
                    </a:lnTo>
                    <a:lnTo>
                      <a:pt x="57" y="406"/>
                    </a:lnTo>
                    <a:lnTo>
                      <a:pt x="89" y="429"/>
                    </a:lnTo>
                    <a:lnTo>
                      <a:pt x="105" y="421"/>
                    </a:lnTo>
                    <a:lnTo>
                      <a:pt x="119" y="430"/>
                    </a:lnTo>
                    <a:lnTo>
                      <a:pt x="141" y="438"/>
                    </a:lnTo>
                    <a:lnTo>
                      <a:pt x="149" y="426"/>
                    </a:lnTo>
                    <a:lnTo>
                      <a:pt x="167" y="435"/>
                    </a:lnTo>
                    <a:lnTo>
                      <a:pt x="194" y="423"/>
                    </a:lnTo>
                    <a:lnTo>
                      <a:pt x="207" y="423"/>
                    </a:lnTo>
                    <a:lnTo>
                      <a:pt x="213" y="442"/>
                    </a:lnTo>
                    <a:lnTo>
                      <a:pt x="185" y="459"/>
                    </a:lnTo>
                    <a:lnTo>
                      <a:pt x="179" y="472"/>
                    </a:lnTo>
                    <a:lnTo>
                      <a:pt x="177" y="490"/>
                    </a:lnTo>
                    <a:lnTo>
                      <a:pt x="159" y="511"/>
                    </a:lnTo>
                    <a:lnTo>
                      <a:pt x="180" y="532"/>
                    </a:lnTo>
                    <a:lnTo>
                      <a:pt x="209" y="546"/>
                    </a:lnTo>
                    <a:lnTo>
                      <a:pt x="240" y="537"/>
                    </a:lnTo>
                    <a:lnTo>
                      <a:pt x="251" y="558"/>
                    </a:lnTo>
                    <a:lnTo>
                      <a:pt x="278" y="550"/>
                    </a:lnTo>
                    <a:lnTo>
                      <a:pt x="300" y="547"/>
                    </a:lnTo>
                    <a:lnTo>
                      <a:pt x="320" y="541"/>
                    </a:lnTo>
                    <a:lnTo>
                      <a:pt x="339" y="544"/>
                    </a:lnTo>
                    <a:lnTo>
                      <a:pt x="378" y="550"/>
                    </a:lnTo>
                    <a:lnTo>
                      <a:pt x="408" y="559"/>
                    </a:lnTo>
                    <a:lnTo>
                      <a:pt x="441" y="558"/>
                    </a:lnTo>
                    <a:lnTo>
                      <a:pt x="531" y="559"/>
                    </a:lnTo>
                    <a:lnTo>
                      <a:pt x="608" y="561"/>
                    </a:lnTo>
                    <a:lnTo>
                      <a:pt x="665" y="565"/>
                    </a:lnTo>
                    <a:lnTo>
                      <a:pt x="665" y="553"/>
                    </a:lnTo>
                    <a:lnTo>
                      <a:pt x="644" y="540"/>
                    </a:lnTo>
                    <a:lnTo>
                      <a:pt x="639" y="523"/>
                    </a:lnTo>
                    <a:lnTo>
                      <a:pt x="657" y="508"/>
                    </a:lnTo>
                    <a:lnTo>
                      <a:pt x="668" y="496"/>
                    </a:lnTo>
                    <a:lnTo>
                      <a:pt x="689" y="508"/>
                    </a:lnTo>
                    <a:lnTo>
                      <a:pt x="698" y="526"/>
                    </a:lnTo>
                    <a:lnTo>
                      <a:pt x="717" y="546"/>
                    </a:lnTo>
                    <a:lnTo>
                      <a:pt x="738" y="561"/>
                    </a:lnTo>
                    <a:lnTo>
                      <a:pt x="756" y="555"/>
                    </a:lnTo>
                    <a:lnTo>
                      <a:pt x="746" y="538"/>
                    </a:lnTo>
                    <a:lnTo>
                      <a:pt x="747" y="523"/>
                    </a:lnTo>
                    <a:lnTo>
                      <a:pt x="764" y="516"/>
                    </a:lnTo>
                    <a:lnTo>
                      <a:pt x="783" y="507"/>
                    </a:lnTo>
                    <a:lnTo>
                      <a:pt x="801" y="486"/>
                    </a:lnTo>
                    <a:lnTo>
                      <a:pt x="821" y="471"/>
                    </a:lnTo>
                    <a:lnTo>
                      <a:pt x="840" y="460"/>
                    </a:lnTo>
                    <a:lnTo>
                      <a:pt x="851" y="450"/>
                    </a:lnTo>
                    <a:lnTo>
                      <a:pt x="876" y="463"/>
                    </a:lnTo>
                    <a:lnTo>
                      <a:pt x="878" y="507"/>
                    </a:lnTo>
                    <a:lnTo>
                      <a:pt x="888" y="534"/>
                    </a:lnTo>
                    <a:lnTo>
                      <a:pt x="906" y="549"/>
                    </a:lnTo>
                    <a:lnTo>
                      <a:pt x="920" y="567"/>
                    </a:lnTo>
                    <a:lnTo>
                      <a:pt x="927" y="595"/>
                    </a:lnTo>
                    <a:lnTo>
                      <a:pt x="938" y="624"/>
                    </a:lnTo>
                    <a:lnTo>
                      <a:pt x="939" y="649"/>
                    </a:lnTo>
                    <a:lnTo>
                      <a:pt x="939" y="673"/>
                    </a:lnTo>
                    <a:lnTo>
                      <a:pt x="938" y="696"/>
                    </a:lnTo>
                    <a:lnTo>
                      <a:pt x="951" y="705"/>
                    </a:lnTo>
                    <a:lnTo>
                      <a:pt x="990" y="68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52280375-A040-4F1A-8C07-7FBE52B1E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036" y="4043363"/>
                <a:ext cx="804948" cy="800100"/>
              </a:xfrm>
              <a:custGeom>
                <a:avLst/>
                <a:gdLst/>
                <a:ahLst/>
                <a:cxnLst>
                  <a:cxn ang="0">
                    <a:pos x="456" y="544"/>
                  </a:cxn>
                  <a:cxn ang="0">
                    <a:pos x="436" y="519"/>
                  </a:cxn>
                  <a:cxn ang="0">
                    <a:pos x="424" y="490"/>
                  </a:cxn>
                  <a:cxn ang="0">
                    <a:pos x="447" y="459"/>
                  </a:cxn>
                  <a:cxn ang="0">
                    <a:pos x="468" y="439"/>
                  </a:cxn>
                  <a:cxn ang="0">
                    <a:pos x="468" y="403"/>
                  </a:cxn>
                  <a:cxn ang="0">
                    <a:pos x="456" y="373"/>
                  </a:cxn>
                  <a:cxn ang="0">
                    <a:pos x="507" y="352"/>
                  </a:cxn>
                  <a:cxn ang="0">
                    <a:pos x="510" y="321"/>
                  </a:cxn>
                  <a:cxn ang="0">
                    <a:pos x="511" y="270"/>
                  </a:cxn>
                  <a:cxn ang="0">
                    <a:pos x="474" y="237"/>
                  </a:cxn>
                  <a:cxn ang="0">
                    <a:pos x="435" y="247"/>
                  </a:cxn>
                  <a:cxn ang="0">
                    <a:pos x="397" y="250"/>
                  </a:cxn>
                  <a:cxn ang="0">
                    <a:pos x="418" y="187"/>
                  </a:cxn>
                  <a:cxn ang="0">
                    <a:pos x="385" y="150"/>
                  </a:cxn>
                  <a:cxn ang="0">
                    <a:pos x="372" y="121"/>
                  </a:cxn>
                  <a:cxn ang="0">
                    <a:pos x="343" y="127"/>
                  </a:cxn>
                  <a:cxn ang="0">
                    <a:pos x="306" y="114"/>
                  </a:cxn>
                  <a:cxn ang="0">
                    <a:pos x="273" y="66"/>
                  </a:cxn>
                  <a:cxn ang="0">
                    <a:pos x="246" y="33"/>
                  </a:cxn>
                  <a:cxn ang="0">
                    <a:pos x="232" y="0"/>
                  </a:cxn>
                  <a:cxn ang="0">
                    <a:pos x="210" y="4"/>
                  </a:cxn>
                  <a:cxn ang="0">
                    <a:pos x="186" y="9"/>
                  </a:cxn>
                  <a:cxn ang="0">
                    <a:pos x="157" y="12"/>
                  </a:cxn>
                  <a:cxn ang="0">
                    <a:pos x="130" y="25"/>
                  </a:cxn>
                  <a:cxn ang="0">
                    <a:pos x="112" y="51"/>
                  </a:cxn>
                  <a:cxn ang="0">
                    <a:pos x="93" y="79"/>
                  </a:cxn>
                  <a:cxn ang="0">
                    <a:pos x="85" y="103"/>
                  </a:cxn>
                  <a:cxn ang="0">
                    <a:pos x="82" y="135"/>
                  </a:cxn>
                  <a:cxn ang="0">
                    <a:pos x="97" y="171"/>
                  </a:cxn>
                  <a:cxn ang="0">
                    <a:pos x="103" y="202"/>
                  </a:cxn>
                  <a:cxn ang="0">
                    <a:pos x="73" y="216"/>
                  </a:cxn>
                  <a:cxn ang="0">
                    <a:pos x="33" y="216"/>
                  </a:cxn>
                  <a:cxn ang="0">
                    <a:pos x="4" y="259"/>
                  </a:cxn>
                  <a:cxn ang="0">
                    <a:pos x="16" y="283"/>
                  </a:cxn>
                  <a:cxn ang="0">
                    <a:pos x="45" y="310"/>
                  </a:cxn>
                  <a:cxn ang="0">
                    <a:pos x="88" y="348"/>
                  </a:cxn>
                  <a:cxn ang="0">
                    <a:pos x="132" y="370"/>
                  </a:cxn>
                  <a:cxn ang="0">
                    <a:pos x="157" y="400"/>
                  </a:cxn>
                  <a:cxn ang="0">
                    <a:pos x="186" y="421"/>
                  </a:cxn>
                  <a:cxn ang="0">
                    <a:pos x="238" y="459"/>
                  </a:cxn>
                  <a:cxn ang="0">
                    <a:pos x="306" y="453"/>
                  </a:cxn>
                  <a:cxn ang="0">
                    <a:pos x="324" y="465"/>
                  </a:cxn>
                  <a:cxn ang="0">
                    <a:pos x="331" y="492"/>
                  </a:cxn>
                  <a:cxn ang="0">
                    <a:pos x="360" y="508"/>
                  </a:cxn>
                  <a:cxn ang="0">
                    <a:pos x="364" y="543"/>
                  </a:cxn>
                  <a:cxn ang="0">
                    <a:pos x="400" y="564"/>
                  </a:cxn>
                  <a:cxn ang="0">
                    <a:pos x="454" y="561"/>
                  </a:cxn>
                </a:cxnLst>
                <a:rect l="0" t="0" r="r" b="b"/>
                <a:pathLst>
                  <a:path w="522" h="567">
                    <a:moveTo>
                      <a:pt x="454" y="561"/>
                    </a:moveTo>
                    <a:lnTo>
                      <a:pt x="456" y="544"/>
                    </a:lnTo>
                    <a:lnTo>
                      <a:pt x="454" y="526"/>
                    </a:lnTo>
                    <a:lnTo>
                      <a:pt x="436" y="519"/>
                    </a:lnTo>
                    <a:lnTo>
                      <a:pt x="424" y="505"/>
                    </a:lnTo>
                    <a:lnTo>
                      <a:pt x="424" y="490"/>
                    </a:lnTo>
                    <a:lnTo>
                      <a:pt x="433" y="471"/>
                    </a:lnTo>
                    <a:lnTo>
                      <a:pt x="447" y="459"/>
                    </a:lnTo>
                    <a:lnTo>
                      <a:pt x="448" y="447"/>
                    </a:lnTo>
                    <a:lnTo>
                      <a:pt x="468" y="439"/>
                    </a:lnTo>
                    <a:lnTo>
                      <a:pt x="469" y="423"/>
                    </a:lnTo>
                    <a:lnTo>
                      <a:pt x="468" y="403"/>
                    </a:lnTo>
                    <a:lnTo>
                      <a:pt x="466" y="387"/>
                    </a:lnTo>
                    <a:lnTo>
                      <a:pt x="456" y="373"/>
                    </a:lnTo>
                    <a:lnTo>
                      <a:pt x="487" y="351"/>
                    </a:lnTo>
                    <a:lnTo>
                      <a:pt x="507" y="352"/>
                    </a:lnTo>
                    <a:lnTo>
                      <a:pt x="522" y="339"/>
                    </a:lnTo>
                    <a:lnTo>
                      <a:pt x="510" y="321"/>
                    </a:lnTo>
                    <a:lnTo>
                      <a:pt x="510" y="298"/>
                    </a:lnTo>
                    <a:lnTo>
                      <a:pt x="511" y="270"/>
                    </a:lnTo>
                    <a:lnTo>
                      <a:pt x="489" y="244"/>
                    </a:lnTo>
                    <a:lnTo>
                      <a:pt x="474" y="237"/>
                    </a:lnTo>
                    <a:lnTo>
                      <a:pt x="451" y="247"/>
                    </a:lnTo>
                    <a:lnTo>
                      <a:pt x="435" y="247"/>
                    </a:lnTo>
                    <a:lnTo>
                      <a:pt x="411" y="249"/>
                    </a:lnTo>
                    <a:lnTo>
                      <a:pt x="397" y="250"/>
                    </a:lnTo>
                    <a:lnTo>
                      <a:pt x="403" y="198"/>
                    </a:lnTo>
                    <a:lnTo>
                      <a:pt x="418" y="187"/>
                    </a:lnTo>
                    <a:lnTo>
                      <a:pt x="408" y="171"/>
                    </a:lnTo>
                    <a:lnTo>
                      <a:pt x="385" y="150"/>
                    </a:lnTo>
                    <a:lnTo>
                      <a:pt x="388" y="129"/>
                    </a:lnTo>
                    <a:lnTo>
                      <a:pt x="372" y="121"/>
                    </a:lnTo>
                    <a:lnTo>
                      <a:pt x="355" y="126"/>
                    </a:lnTo>
                    <a:lnTo>
                      <a:pt x="343" y="127"/>
                    </a:lnTo>
                    <a:lnTo>
                      <a:pt x="328" y="129"/>
                    </a:lnTo>
                    <a:lnTo>
                      <a:pt x="306" y="114"/>
                    </a:lnTo>
                    <a:lnTo>
                      <a:pt x="289" y="100"/>
                    </a:lnTo>
                    <a:lnTo>
                      <a:pt x="273" y="66"/>
                    </a:lnTo>
                    <a:lnTo>
                      <a:pt x="264" y="49"/>
                    </a:lnTo>
                    <a:lnTo>
                      <a:pt x="246" y="33"/>
                    </a:lnTo>
                    <a:lnTo>
                      <a:pt x="238" y="13"/>
                    </a:lnTo>
                    <a:lnTo>
                      <a:pt x="232" y="0"/>
                    </a:lnTo>
                    <a:lnTo>
                      <a:pt x="223" y="12"/>
                    </a:lnTo>
                    <a:lnTo>
                      <a:pt x="210" y="4"/>
                    </a:lnTo>
                    <a:lnTo>
                      <a:pt x="201" y="16"/>
                    </a:lnTo>
                    <a:lnTo>
                      <a:pt x="186" y="9"/>
                    </a:lnTo>
                    <a:lnTo>
                      <a:pt x="174" y="3"/>
                    </a:lnTo>
                    <a:lnTo>
                      <a:pt x="157" y="12"/>
                    </a:lnTo>
                    <a:lnTo>
                      <a:pt x="142" y="12"/>
                    </a:lnTo>
                    <a:lnTo>
                      <a:pt x="130" y="25"/>
                    </a:lnTo>
                    <a:lnTo>
                      <a:pt x="118" y="34"/>
                    </a:lnTo>
                    <a:lnTo>
                      <a:pt x="112" y="51"/>
                    </a:lnTo>
                    <a:lnTo>
                      <a:pt x="105" y="66"/>
                    </a:lnTo>
                    <a:lnTo>
                      <a:pt x="93" y="79"/>
                    </a:lnTo>
                    <a:lnTo>
                      <a:pt x="84" y="88"/>
                    </a:lnTo>
                    <a:lnTo>
                      <a:pt x="85" y="103"/>
                    </a:lnTo>
                    <a:lnTo>
                      <a:pt x="73" y="115"/>
                    </a:lnTo>
                    <a:lnTo>
                      <a:pt x="82" y="135"/>
                    </a:lnTo>
                    <a:lnTo>
                      <a:pt x="79" y="159"/>
                    </a:lnTo>
                    <a:lnTo>
                      <a:pt x="97" y="171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3" y="219"/>
                    </a:lnTo>
                    <a:lnTo>
                      <a:pt x="73" y="216"/>
                    </a:lnTo>
                    <a:lnTo>
                      <a:pt x="54" y="216"/>
                    </a:lnTo>
                    <a:lnTo>
                      <a:pt x="33" y="216"/>
                    </a:lnTo>
                    <a:lnTo>
                      <a:pt x="15" y="237"/>
                    </a:lnTo>
                    <a:lnTo>
                      <a:pt x="4" y="259"/>
                    </a:lnTo>
                    <a:lnTo>
                      <a:pt x="0" y="271"/>
                    </a:lnTo>
                    <a:lnTo>
                      <a:pt x="16" y="283"/>
                    </a:lnTo>
                    <a:lnTo>
                      <a:pt x="36" y="288"/>
                    </a:lnTo>
                    <a:lnTo>
                      <a:pt x="45" y="310"/>
                    </a:lnTo>
                    <a:lnTo>
                      <a:pt x="63" y="328"/>
                    </a:lnTo>
                    <a:lnTo>
                      <a:pt x="88" y="348"/>
                    </a:lnTo>
                    <a:lnTo>
                      <a:pt x="114" y="370"/>
                    </a:lnTo>
                    <a:lnTo>
                      <a:pt x="132" y="370"/>
                    </a:lnTo>
                    <a:lnTo>
                      <a:pt x="142" y="385"/>
                    </a:lnTo>
                    <a:lnTo>
                      <a:pt x="157" y="400"/>
                    </a:lnTo>
                    <a:lnTo>
                      <a:pt x="172" y="402"/>
                    </a:lnTo>
                    <a:lnTo>
                      <a:pt x="186" y="421"/>
                    </a:lnTo>
                    <a:lnTo>
                      <a:pt x="214" y="439"/>
                    </a:lnTo>
                    <a:lnTo>
                      <a:pt x="238" y="459"/>
                    </a:lnTo>
                    <a:lnTo>
                      <a:pt x="280" y="456"/>
                    </a:lnTo>
                    <a:lnTo>
                      <a:pt x="306" y="453"/>
                    </a:lnTo>
                    <a:lnTo>
                      <a:pt x="319" y="453"/>
                    </a:lnTo>
                    <a:lnTo>
                      <a:pt x="324" y="465"/>
                    </a:lnTo>
                    <a:lnTo>
                      <a:pt x="315" y="480"/>
                    </a:lnTo>
                    <a:lnTo>
                      <a:pt x="331" y="492"/>
                    </a:lnTo>
                    <a:lnTo>
                      <a:pt x="345" y="498"/>
                    </a:lnTo>
                    <a:lnTo>
                      <a:pt x="360" y="508"/>
                    </a:lnTo>
                    <a:lnTo>
                      <a:pt x="354" y="517"/>
                    </a:lnTo>
                    <a:lnTo>
                      <a:pt x="364" y="543"/>
                    </a:lnTo>
                    <a:lnTo>
                      <a:pt x="379" y="562"/>
                    </a:lnTo>
                    <a:lnTo>
                      <a:pt x="400" y="564"/>
                    </a:lnTo>
                    <a:lnTo>
                      <a:pt x="430" y="567"/>
                    </a:lnTo>
                    <a:lnTo>
                      <a:pt x="454" y="561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67145C11-3775-4A40-A10D-09DC2F03F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200" y="3844925"/>
                <a:ext cx="819236" cy="787400"/>
              </a:xfrm>
              <a:custGeom>
                <a:avLst/>
                <a:gdLst/>
                <a:ahLst/>
                <a:cxnLst>
                  <a:cxn ang="0">
                    <a:pos x="456" y="24"/>
                  </a:cxn>
                  <a:cxn ang="0">
                    <a:pos x="424" y="5"/>
                  </a:cxn>
                  <a:cxn ang="0">
                    <a:pos x="384" y="0"/>
                  </a:cxn>
                  <a:cxn ang="0">
                    <a:pos x="376" y="27"/>
                  </a:cxn>
                  <a:cxn ang="0">
                    <a:pos x="349" y="47"/>
                  </a:cxn>
                  <a:cxn ang="0">
                    <a:pos x="322" y="51"/>
                  </a:cxn>
                  <a:cxn ang="0">
                    <a:pos x="297" y="59"/>
                  </a:cxn>
                  <a:cxn ang="0">
                    <a:pos x="259" y="53"/>
                  </a:cxn>
                  <a:cxn ang="0">
                    <a:pos x="223" y="59"/>
                  </a:cxn>
                  <a:cxn ang="0">
                    <a:pos x="190" y="51"/>
                  </a:cxn>
                  <a:cxn ang="0">
                    <a:pos x="172" y="32"/>
                  </a:cxn>
                  <a:cxn ang="0">
                    <a:pos x="141" y="8"/>
                  </a:cxn>
                  <a:cxn ang="0">
                    <a:pos x="114" y="21"/>
                  </a:cxn>
                  <a:cxn ang="0">
                    <a:pos x="88" y="44"/>
                  </a:cxn>
                  <a:cxn ang="0">
                    <a:pos x="66" y="72"/>
                  </a:cxn>
                  <a:cxn ang="0">
                    <a:pos x="69" y="89"/>
                  </a:cxn>
                  <a:cxn ang="0">
                    <a:pos x="57" y="111"/>
                  </a:cxn>
                  <a:cxn ang="0">
                    <a:pos x="48" y="122"/>
                  </a:cxn>
                  <a:cxn ang="0">
                    <a:pos x="43" y="150"/>
                  </a:cxn>
                  <a:cxn ang="0">
                    <a:pos x="24" y="135"/>
                  </a:cxn>
                  <a:cxn ang="0">
                    <a:pos x="16" y="152"/>
                  </a:cxn>
                  <a:cxn ang="0">
                    <a:pos x="6" y="152"/>
                  </a:cxn>
                  <a:cxn ang="0">
                    <a:pos x="4" y="167"/>
                  </a:cxn>
                  <a:cxn ang="0">
                    <a:pos x="34" y="195"/>
                  </a:cxn>
                  <a:cxn ang="0">
                    <a:pos x="90" y="267"/>
                  </a:cxn>
                  <a:cxn ang="0">
                    <a:pos x="133" y="260"/>
                  </a:cxn>
                  <a:cxn ang="0">
                    <a:pos x="147" y="287"/>
                  </a:cxn>
                  <a:cxn ang="0">
                    <a:pos x="181" y="324"/>
                  </a:cxn>
                  <a:cxn ang="0">
                    <a:pos x="162" y="389"/>
                  </a:cxn>
                  <a:cxn ang="0">
                    <a:pos x="216" y="386"/>
                  </a:cxn>
                  <a:cxn ang="0">
                    <a:pos x="253" y="383"/>
                  </a:cxn>
                  <a:cxn ang="0">
                    <a:pos x="273" y="461"/>
                  </a:cxn>
                  <a:cxn ang="0">
                    <a:pos x="310" y="476"/>
                  </a:cxn>
                  <a:cxn ang="0">
                    <a:pos x="325" y="452"/>
                  </a:cxn>
                  <a:cxn ang="0">
                    <a:pos x="352" y="473"/>
                  </a:cxn>
                  <a:cxn ang="0">
                    <a:pos x="348" y="504"/>
                  </a:cxn>
                  <a:cxn ang="0">
                    <a:pos x="363" y="548"/>
                  </a:cxn>
                  <a:cxn ang="0">
                    <a:pos x="432" y="555"/>
                  </a:cxn>
                  <a:cxn ang="0">
                    <a:pos x="460" y="551"/>
                  </a:cxn>
                  <a:cxn ang="0">
                    <a:pos x="457" y="527"/>
                  </a:cxn>
                  <a:cxn ang="0">
                    <a:pos x="424" y="516"/>
                  </a:cxn>
                  <a:cxn ang="0">
                    <a:pos x="415" y="456"/>
                  </a:cxn>
                  <a:cxn ang="0">
                    <a:pos x="430" y="426"/>
                  </a:cxn>
                  <a:cxn ang="0">
                    <a:pos x="390" y="407"/>
                  </a:cxn>
                  <a:cxn ang="0">
                    <a:pos x="373" y="380"/>
                  </a:cxn>
                  <a:cxn ang="0">
                    <a:pos x="369" y="348"/>
                  </a:cxn>
                  <a:cxn ang="0">
                    <a:pos x="342" y="341"/>
                  </a:cxn>
                  <a:cxn ang="0">
                    <a:pos x="340" y="306"/>
                  </a:cxn>
                  <a:cxn ang="0">
                    <a:pos x="343" y="276"/>
                  </a:cxn>
                  <a:cxn ang="0">
                    <a:pos x="375" y="276"/>
                  </a:cxn>
                  <a:cxn ang="0">
                    <a:pos x="403" y="278"/>
                  </a:cxn>
                  <a:cxn ang="0">
                    <a:pos x="394" y="246"/>
                  </a:cxn>
                  <a:cxn ang="0">
                    <a:pos x="418" y="222"/>
                  </a:cxn>
                  <a:cxn ang="0">
                    <a:pos x="457" y="221"/>
                  </a:cxn>
                  <a:cxn ang="0">
                    <a:pos x="483" y="195"/>
                  </a:cxn>
                  <a:cxn ang="0">
                    <a:pos x="514" y="204"/>
                  </a:cxn>
                  <a:cxn ang="0">
                    <a:pos x="532" y="197"/>
                  </a:cxn>
                  <a:cxn ang="0">
                    <a:pos x="514" y="158"/>
                  </a:cxn>
                  <a:cxn ang="0">
                    <a:pos x="501" y="132"/>
                  </a:cxn>
                  <a:cxn ang="0">
                    <a:pos x="502" y="95"/>
                  </a:cxn>
                  <a:cxn ang="0">
                    <a:pos x="478" y="71"/>
                  </a:cxn>
                  <a:cxn ang="0">
                    <a:pos x="469" y="42"/>
                  </a:cxn>
                </a:cxnLst>
                <a:rect l="0" t="0" r="r" b="b"/>
                <a:pathLst>
                  <a:path w="532" h="557">
                    <a:moveTo>
                      <a:pt x="474" y="23"/>
                    </a:moveTo>
                    <a:lnTo>
                      <a:pt x="456" y="24"/>
                    </a:lnTo>
                    <a:lnTo>
                      <a:pt x="435" y="14"/>
                    </a:lnTo>
                    <a:lnTo>
                      <a:pt x="424" y="5"/>
                    </a:lnTo>
                    <a:lnTo>
                      <a:pt x="400" y="8"/>
                    </a:lnTo>
                    <a:lnTo>
                      <a:pt x="384" y="0"/>
                    </a:lnTo>
                    <a:lnTo>
                      <a:pt x="373" y="15"/>
                    </a:lnTo>
                    <a:lnTo>
                      <a:pt x="376" y="27"/>
                    </a:lnTo>
                    <a:lnTo>
                      <a:pt x="363" y="41"/>
                    </a:lnTo>
                    <a:lnTo>
                      <a:pt x="349" y="47"/>
                    </a:lnTo>
                    <a:lnTo>
                      <a:pt x="337" y="44"/>
                    </a:lnTo>
                    <a:lnTo>
                      <a:pt x="322" y="51"/>
                    </a:lnTo>
                    <a:lnTo>
                      <a:pt x="312" y="57"/>
                    </a:lnTo>
                    <a:lnTo>
                      <a:pt x="297" y="59"/>
                    </a:lnTo>
                    <a:lnTo>
                      <a:pt x="279" y="71"/>
                    </a:lnTo>
                    <a:lnTo>
                      <a:pt x="259" y="53"/>
                    </a:lnTo>
                    <a:lnTo>
                      <a:pt x="244" y="57"/>
                    </a:lnTo>
                    <a:lnTo>
                      <a:pt x="223" y="59"/>
                    </a:lnTo>
                    <a:lnTo>
                      <a:pt x="204" y="48"/>
                    </a:lnTo>
                    <a:lnTo>
                      <a:pt x="190" y="51"/>
                    </a:lnTo>
                    <a:lnTo>
                      <a:pt x="181" y="36"/>
                    </a:lnTo>
                    <a:lnTo>
                      <a:pt x="172" y="32"/>
                    </a:lnTo>
                    <a:lnTo>
                      <a:pt x="156" y="27"/>
                    </a:lnTo>
                    <a:lnTo>
                      <a:pt x="141" y="8"/>
                    </a:lnTo>
                    <a:lnTo>
                      <a:pt x="129" y="20"/>
                    </a:lnTo>
                    <a:lnTo>
                      <a:pt x="114" y="21"/>
                    </a:lnTo>
                    <a:lnTo>
                      <a:pt x="105" y="32"/>
                    </a:lnTo>
                    <a:lnTo>
                      <a:pt x="88" y="44"/>
                    </a:lnTo>
                    <a:lnTo>
                      <a:pt x="76" y="60"/>
                    </a:lnTo>
                    <a:lnTo>
                      <a:pt x="66" y="72"/>
                    </a:lnTo>
                    <a:lnTo>
                      <a:pt x="82" y="77"/>
                    </a:lnTo>
                    <a:lnTo>
                      <a:pt x="69" y="89"/>
                    </a:lnTo>
                    <a:lnTo>
                      <a:pt x="72" y="102"/>
                    </a:lnTo>
                    <a:lnTo>
                      <a:pt x="57" y="111"/>
                    </a:lnTo>
                    <a:lnTo>
                      <a:pt x="58" y="123"/>
                    </a:lnTo>
                    <a:lnTo>
                      <a:pt x="48" y="122"/>
                    </a:lnTo>
                    <a:lnTo>
                      <a:pt x="40" y="134"/>
                    </a:lnTo>
                    <a:lnTo>
                      <a:pt x="43" y="150"/>
                    </a:lnTo>
                    <a:lnTo>
                      <a:pt x="31" y="146"/>
                    </a:lnTo>
                    <a:lnTo>
                      <a:pt x="24" y="135"/>
                    </a:lnTo>
                    <a:lnTo>
                      <a:pt x="13" y="140"/>
                    </a:lnTo>
                    <a:lnTo>
                      <a:pt x="16" y="152"/>
                    </a:lnTo>
                    <a:lnTo>
                      <a:pt x="19" y="164"/>
                    </a:lnTo>
                    <a:lnTo>
                      <a:pt x="6" y="152"/>
                    </a:lnTo>
                    <a:lnTo>
                      <a:pt x="0" y="143"/>
                    </a:lnTo>
                    <a:lnTo>
                      <a:pt x="4" y="167"/>
                    </a:lnTo>
                    <a:lnTo>
                      <a:pt x="22" y="183"/>
                    </a:lnTo>
                    <a:lnTo>
                      <a:pt x="34" y="195"/>
                    </a:lnTo>
                    <a:lnTo>
                      <a:pt x="51" y="239"/>
                    </a:lnTo>
                    <a:lnTo>
                      <a:pt x="90" y="267"/>
                    </a:lnTo>
                    <a:lnTo>
                      <a:pt x="118" y="266"/>
                    </a:lnTo>
                    <a:lnTo>
                      <a:pt x="133" y="260"/>
                    </a:lnTo>
                    <a:lnTo>
                      <a:pt x="147" y="267"/>
                    </a:lnTo>
                    <a:lnTo>
                      <a:pt x="147" y="287"/>
                    </a:lnTo>
                    <a:lnTo>
                      <a:pt x="169" y="308"/>
                    </a:lnTo>
                    <a:cubicBezTo>
                      <a:pt x="179" y="324"/>
                      <a:pt x="172" y="321"/>
                      <a:pt x="181" y="324"/>
                    </a:cubicBezTo>
                    <a:lnTo>
                      <a:pt x="163" y="336"/>
                    </a:lnTo>
                    <a:lnTo>
                      <a:pt x="162" y="389"/>
                    </a:lnTo>
                    <a:lnTo>
                      <a:pt x="192" y="387"/>
                    </a:lnTo>
                    <a:lnTo>
                      <a:pt x="216" y="386"/>
                    </a:lnTo>
                    <a:lnTo>
                      <a:pt x="240" y="375"/>
                    </a:lnTo>
                    <a:lnTo>
                      <a:pt x="253" y="383"/>
                    </a:lnTo>
                    <a:lnTo>
                      <a:pt x="274" y="410"/>
                    </a:lnTo>
                    <a:lnTo>
                      <a:pt x="273" y="461"/>
                    </a:lnTo>
                    <a:lnTo>
                      <a:pt x="288" y="480"/>
                    </a:lnTo>
                    <a:lnTo>
                      <a:pt x="310" y="476"/>
                    </a:lnTo>
                    <a:lnTo>
                      <a:pt x="312" y="464"/>
                    </a:lnTo>
                    <a:lnTo>
                      <a:pt x="325" y="452"/>
                    </a:lnTo>
                    <a:lnTo>
                      <a:pt x="342" y="456"/>
                    </a:lnTo>
                    <a:lnTo>
                      <a:pt x="352" y="473"/>
                    </a:lnTo>
                    <a:lnTo>
                      <a:pt x="348" y="486"/>
                    </a:lnTo>
                    <a:lnTo>
                      <a:pt x="348" y="504"/>
                    </a:lnTo>
                    <a:lnTo>
                      <a:pt x="351" y="530"/>
                    </a:lnTo>
                    <a:lnTo>
                      <a:pt x="363" y="548"/>
                    </a:lnTo>
                    <a:lnTo>
                      <a:pt x="399" y="557"/>
                    </a:lnTo>
                    <a:lnTo>
                      <a:pt x="432" y="555"/>
                    </a:lnTo>
                    <a:lnTo>
                      <a:pt x="448" y="545"/>
                    </a:lnTo>
                    <a:lnTo>
                      <a:pt x="460" y="551"/>
                    </a:lnTo>
                    <a:lnTo>
                      <a:pt x="468" y="543"/>
                    </a:lnTo>
                    <a:lnTo>
                      <a:pt x="457" y="527"/>
                    </a:lnTo>
                    <a:lnTo>
                      <a:pt x="447" y="528"/>
                    </a:lnTo>
                    <a:lnTo>
                      <a:pt x="424" y="516"/>
                    </a:lnTo>
                    <a:lnTo>
                      <a:pt x="415" y="494"/>
                    </a:lnTo>
                    <a:lnTo>
                      <a:pt x="415" y="456"/>
                    </a:lnTo>
                    <a:lnTo>
                      <a:pt x="420" y="432"/>
                    </a:lnTo>
                    <a:lnTo>
                      <a:pt x="430" y="426"/>
                    </a:lnTo>
                    <a:lnTo>
                      <a:pt x="411" y="411"/>
                    </a:lnTo>
                    <a:lnTo>
                      <a:pt x="390" y="407"/>
                    </a:lnTo>
                    <a:lnTo>
                      <a:pt x="378" y="399"/>
                    </a:lnTo>
                    <a:lnTo>
                      <a:pt x="373" y="380"/>
                    </a:lnTo>
                    <a:lnTo>
                      <a:pt x="375" y="362"/>
                    </a:lnTo>
                    <a:lnTo>
                      <a:pt x="369" y="348"/>
                    </a:lnTo>
                    <a:lnTo>
                      <a:pt x="358" y="348"/>
                    </a:lnTo>
                    <a:lnTo>
                      <a:pt x="342" y="341"/>
                    </a:lnTo>
                    <a:lnTo>
                      <a:pt x="339" y="321"/>
                    </a:lnTo>
                    <a:lnTo>
                      <a:pt x="340" y="306"/>
                    </a:lnTo>
                    <a:lnTo>
                      <a:pt x="333" y="291"/>
                    </a:lnTo>
                    <a:lnTo>
                      <a:pt x="343" y="276"/>
                    </a:lnTo>
                    <a:lnTo>
                      <a:pt x="357" y="273"/>
                    </a:lnTo>
                    <a:lnTo>
                      <a:pt x="375" y="276"/>
                    </a:lnTo>
                    <a:lnTo>
                      <a:pt x="391" y="282"/>
                    </a:lnTo>
                    <a:lnTo>
                      <a:pt x="403" y="278"/>
                    </a:lnTo>
                    <a:lnTo>
                      <a:pt x="403" y="261"/>
                    </a:lnTo>
                    <a:lnTo>
                      <a:pt x="394" y="246"/>
                    </a:lnTo>
                    <a:lnTo>
                      <a:pt x="402" y="239"/>
                    </a:lnTo>
                    <a:lnTo>
                      <a:pt x="418" y="222"/>
                    </a:lnTo>
                    <a:lnTo>
                      <a:pt x="442" y="215"/>
                    </a:lnTo>
                    <a:lnTo>
                      <a:pt x="457" y="221"/>
                    </a:lnTo>
                    <a:lnTo>
                      <a:pt x="472" y="207"/>
                    </a:lnTo>
                    <a:lnTo>
                      <a:pt x="483" y="195"/>
                    </a:lnTo>
                    <a:lnTo>
                      <a:pt x="501" y="192"/>
                    </a:lnTo>
                    <a:lnTo>
                      <a:pt x="514" y="204"/>
                    </a:lnTo>
                    <a:lnTo>
                      <a:pt x="523" y="212"/>
                    </a:lnTo>
                    <a:lnTo>
                      <a:pt x="532" y="197"/>
                    </a:lnTo>
                    <a:lnTo>
                      <a:pt x="529" y="176"/>
                    </a:lnTo>
                    <a:lnTo>
                      <a:pt x="514" y="158"/>
                    </a:lnTo>
                    <a:lnTo>
                      <a:pt x="505" y="144"/>
                    </a:lnTo>
                    <a:lnTo>
                      <a:pt x="501" y="132"/>
                    </a:lnTo>
                    <a:lnTo>
                      <a:pt x="499" y="114"/>
                    </a:lnTo>
                    <a:lnTo>
                      <a:pt x="502" y="95"/>
                    </a:lnTo>
                    <a:lnTo>
                      <a:pt x="502" y="80"/>
                    </a:lnTo>
                    <a:lnTo>
                      <a:pt x="478" y="71"/>
                    </a:lnTo>
                    <a:lnTo>
                      <a:pt x="471" y="59"/>
                    </a:lnTo>
                    <a:lnTo>
                      <a:pt x="469" y="42"/>
                    </a:lnTo>
                    <a:lnTo>
                      <a:pt x="474" y="2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0631EB37-D57B-4946-9B70-9E9719B5A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254" y="3675063"/>
                <a:ext cx="835113" cy="769937"/>
              </a:xfrm>
              <a:custGeom>
                <a:avLst/>
                <a:gdLst/>
                <a:ahLst/>
                <a:cxnLst>
                  <a:cxn ang="0">
                    <a:pos x="448" y="184"/>
                  </a:cxn>
                  <a:cxn ang="0">
                    <a:pos x="492" y="144"/>
                  </a:cxn>
                  <a:cxn ang="0">
                    <a:pos x="504" y="84"/>
                  </a:cxn>
                  <a:cxn ang="0">
                    <a:pos x="529" y="42"/>
                  </a:cxn>
                  <a:cxn ang="0">
                    <a:pos x="525" y="0"/>
                  </a:cxn>
                  <a:cxn ang="0">
                    <a:pos x="499" y="34"/>
                  </a:cxn>
                  <a:cxn ang="0">
                    <a:pos x="468" y="58"/>
                  </a:cxn>
                  <a:cxn ang="0">
                    <a:pos x="462" y="82"/>
                  </a:cxn>
                  <a:cxn ang="0">
                    <a:pos x="439" y="124"/>
                  </a:cxn>
                  <a:cxn ang="0">
                    <a:pos x="400" y="129"/>
                  </a:cxn>
                  <a:cxn ang="0">
                    <a:pos x="402" y="91"/>
                  </a:cxn>
                  <a:cxn ang="0">
                    <a:pos x="366" y="99"/>
                  </a:cxn>
                  <a:cxn ang="0">
                    <a:pos x="330" y="105"/>
                  </a:cxn>
                  <a:cxn ang="0">
                    <a:pos x="303" y="100"/>
                  </a:cxn>
                  <a:cxn ang="0">
                    <a:pos x="271" y="133"/>
                  </a:cxn>
                  <a:cxn ang="0">
                    <a:pos x="253" y="160"/>
                  </a:cxn>
                  <a:cxn ang="0">
                    <a:pos x="213" y="184"/>
                  </a:cxn>
                  <a:cxn ang="0">
                    <a:pos x="169" y="201"/>
                  </a:cxn>
                  <a:cxn ang="0">
                    <a:pos x="168" y="243"/>
                  </a:cxn>
                  <a:cxn ang="0">
                    <a:pos x="198" y="295"/>
                  </a:cxn>
                  <a:cxn ang="0">
                    <a:pos x="192" y="333"/>
                  </a:cxn>
                  <a:cxn ang="0">
                    <a:pos x="154" y="315"/>
                  </a:cxn>
                  <a:cxn ang="0">
                    <a:pos x="109" y="337"/>
                  </a:cxn>
                  <a:cxn ang="0">
                    <a:pos x="64" y="367"/>
                  </a:cxn>
                  <a:cxn ang="0">
                    <a:pos x="73" y="400"/>
                  </a:cxn>
                  <a:cxn ang="0">
                    <a:pos x="34" y="394"/>
                  </a:cxn>
                  <a:cxn ang="0">
                    <a:pos x="7" y="400"/>
                  </a:cxn>
                  <a:cxn ang="0">
                    <a:pos x="10" y="427"/>
                  </a:cxn>
                  <a:cxn ang="0">
                    <a:pos x="24" y="469"/>
                  </a:cxn>
                  <a:cxn ang="0">
                    <a:pos x="45" y="484"/>
                  </a:cxn>
                  <a:cxn ang="0">
                    <a:pos x="48" y="522"/>
                  </a:cxn>
                  <a:cxn ang="0">
                    <a:pos x="81" y="529"/>
                  </a:cxn>
                  <a:cxn ang="0">
                    <a:pos x="120" y="538"/>
                  </a:cxn>
                  <a:cxn ang="0">
                    <a:pos x="184" y="513"/>
                  </a:cxn>
                  <a:cxn ang="0">
                    <a:pos x="223" y="474"/>
                  </a:cxn>
                  <a:cxn ang="0">
                    <a:pos x="268" y="439"/>
                  </a:cxn>
                  <a:cxn ang="0">
                    <a:pos x="307" y="393"/>
                  </a:cxn>
                  <a:cxn ang="0">
                    <a:pos x="339" y="328"/>
                  </a:cxn>
                  <a:cxn ang="0">
                    <a:pos x="382" y="307"/>
                  </a:cxn>
                  <a:cxn ang="0">
                    <a:pos x="403" y="253"/>
                  </a:cxn>
                  <a:cxn ang="0">
                    <a:pos x="433" y="202"/>
                  </a:cxn>
                </a:cxnLst>
                <a:rect l="0" t="0" r="r" b="b"/>
                <a:pathLst>
                  <a:path w="541" h="546">
                    <a:moveTo>
                      <a:pt x="433" y="202"/>
                    </a:moveTo>
                    <a:lnTo>
                      <a:pt x="448" y="184"/>
                    </a:lnTo>
                    <a:lnTo>
                      <a:pt x="474" y="171"/>
                    </a:lnTo>
                    <a:lnTo>
                      <a:pt x="492" y="144"/>
                    </a:lnTo>
                    <a:lnTo>
                      <a:pt x="498" y="115"/>
                    </a:lnTo>
                    <a:lnTo>
                      <a:pt x="504" y="84"/>
                    </a:lnTo>
                    <a:lnTo>
                      <a:pt x="523" y="58"/>
                    </a:lnTo>
                    <a:lnTo>
                      <a:pt x="529" y="42"/>
                    </a:lnTo>
                    <a:lnTo>
                      <a:pt x="541" y="25"/>
                    </a:lnTo>
                    <a:lnTo>
                      <a:pt x="525" y="0"/>
                    </a:lnTo>
                    <a:lnTo>
                      <a:pt x="514" y="24"/>
                    </a:lnTo>
                    <a:lnTo>
                      <a:pt x="499" y="34"/>
                    </a:lnTo>
                    <a:lnTo>
                      <a:pt x="481" y="46"/>
                    </a:lnTo>
                    <a:lnTo>
                      <a:pt x="468" y="58"/>
                    </a:lnTo>
                    <a:lnTo>
                      <a:pt x="460" y="72"/>
                    </a:lnTo>
                    <a:lnTo>
                      <a:pt x="462" y="82"/>
                    </a:lnTo>
                    <a:lnTo>
                      <a:pt x="460" y="99"/>
                    </a:lnTo>
                    <a:lnTo>
                      <a:pt x="439" y="124"/>
                    </a:lnTo>
                    <a:lnTo>
                      <a:pt x="420" y="129"/>
                    </a:lnTo>
                    <a:lnTo>
                      <a:pt x="400" y="129"/>
                    </a:lnTo>
                    <a:lnTo>
                      <a:pt x="402" y="111"/>
                    </a:lnTo>
                    <a:lnTo>
                      <a:pt x="402" y="91"/>
                    </a:lnTo>
                    <a:lnTo>
                      <a:pt x="387" y="91"/>
                    </a:lnTo>
                    <a:lnTo>
                      <a:pt x="366" y="99"/>
                    </a:lnTo>
                    <a:lnTo>
                      <a:pt x="351" y="105"/>
                    </a:lnTo>
                    <a:lnTo>
                      <a:pt x="330" y="105"/>
                    </a:lnTo>
                    <a:lnTo>
                      <a:pt x="313" y="102"/>
                    </a:lnTo>
                    <a:lnTo>
                      <a:pt x="303" y="100"/>
                    </a:lnTo>
                    <a:lnTo>
                      <a:pt x="283" y="117"/>
                    </a:lnTo>
                    <a:lnTo>
                      <a:pt x="271" y="133"/>
                    </a:lnTo>
                    <a:lnTo>
                      <a:pt x="264" y="150"/>
                    </a:lnTo>
                    <a:lnTo>
                      <a:pt x="253" y="160"/>
                    </a:lnTo>
                    <a:lnTo>
                      <a:pt x="237" y="172"/>
                    </a:lnTo>
                    <a:lnTo>
                      <a:pt x="213" y="184"/>
                    </a:lnTo>
                    <a:lnTo>
                      <a:pt x="199" y="193"/>
                    </a:lnTo>
                    <a:lnTo>
                      <a:pt x="169" y="201"/>
                    </a:lnTo>
                    <a:lnTo>
                      <a:pt x="171" y="217"/>
                    </a:lnTo>
                    <a:lnTo>
                      <a:pt x="168" y="243"/>
                    </a:lnTo>
                    <a:lnTo>
                      <a:pt x="177" y="270"/>
                    </a:lnTo>
                    <a:lnTo>
                      <a:pt x="198" y="295"/>
                    </a:lnTo>
                    <a:lnTo>
                      <a:pt x="202" y="319"/>
                    </a:lnTo>
                    <a:lnTo>
                      <a:pt x="192" y="333"/>
                    </a:lnTo>
                    <a:lnTo>
                      <a:pt x="175" y="315"/>
                    </a:lnTo>
                    <a:lnTo>
                      <a:pt x="154" y="315"/>
                    </a:lnTo>
                    <a:lnTo>
                      <a:pt x="127" y="343"/>
                    </a:lnTo>
                    <a:lnTo>
                      <a:pt x="109" y="337"/>
                    </a:lnTo>
                    <a:lnTo>
                      <a:pt x="90" y="345"/>
                    </a:lnTo>
                    <a:lnTo>
                      <a:pt x="64" y="367"/>
                    </a:lnTo>
                    <a:lnTo>
                      <a:pt x="70" y="379"/>
                    </a:lnTo>
                    <a:lnTo>
                      <a:pt x="73" y="400"/>
                    </a:lnTo>
                    <a:lnTo>
                      <a:pt x="64" y="405"/>
                    </a:lnTo>
                    <a:lnTo>
                      <a:pt x="34" y="394"/>
                    </a:lnTo>
                    <a:lnTo>
                      <a:pt x="22" y="397"/>
                    </a:lnTo>
                    <a:lnTo>
                      <a:pt x="7" y="400"/>
                    </a:lnTo>
                    <a:lnTo>
                      <a:pt x="0" y="414"/>
                    </a:lnTo>
                    <a:lnTo>
                      <a:pt x="10" y="427"/>
                    </a:lnTo>
                    <a:lnTo>
                      <a:pt x="10" y="462"/>
                    </a:lnTo>
                    <a:lnTo>
                      <a:pt x="24" y="469"/>
                    </a:lnTo>
                    <a:lnTo>
                      <a:pt x="39" y="466"/>
                    </a:lnTo>
                    <a:lnTo>
                      <a:pt x="45" y="484"/>
                    </a:lnTo>
                    <a:lnTo>
                      <a:pt x="42" y="504"/>
                    </a:lnTo>
                    <a:lnTo>
                      <a:pt x="48" y="522"/>
                    </a:lnTo>
                    <a:lnTo>
                      <a:pt x="64" y="528"/>
                    </a:lnTo>
                    <a:lnTo>
                      <a:pt x="81" y="529"/>
                    </a:lnTo>
                    <a:lnTo>
                      <a:pt x="97" y="546"/>
                    </a:lnTo>
                    <a:lnTo>
                      <a:pt x="120" y="538"/>
                    </a:lnTo>
                    <a:lnTo>
                      <a:pt x="138" y="541"/>
                    </a:lnTo>
                    <a:lnTo>
                      <a:pt x="184" y="513"/>
                    </a:lnTo>
                    <a:lnTo>
                      <a:pt x="198" y="484"/>
                    </a:lnTo>
                    <a:lnTo>
                      <a:pt x="223" y="474"/>
                    </a:lnTo>
                    <a:lnTo>
                      <a:pt x="228" y="457"/>
                    </a:lnTo>
                    <a:lnTo>
                      <a:pt x="268" y="439"/>
                    </a:lnTo>
                    <a:lnTo>
                      <a:pt x="286" y="405"/>
                    </a:lnTo>
                    <a:lnTo>
                      <a:pt x="307" y="393"/>
                    </a:lnTo>
                    <a:lnTo>
                      <a:pt x="334" y="351"/>
                    </a:lnTo>
                    <a:lnTo>
                      <a:pt x="339" y="328"/>
                    </a:lnTo>
                    <a:lnTo>
                      <a:pt x="369" y="309"/>
                    </a:lnTo>
                    <a:lnTo>
                      <a:pt x="382" y="307"/>
                    </a:lnTo>
                    <a:lnTo>
                      <a:pt x="403" y="279"/>
                    </a:lnTo>
                    <a:lnTo>
                      <a:pt x="403" y="253"/>
                    </a:lnTo>
                    <a:lnTo>
                      <a:pt x="412" y="228"/>
                    </a:lnTo>
                    <a:lnTo>
                      <a:pt x="433" y="202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71FCEA58-116B-451F-84E5-920336C16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074" y="3311525"/>
                <a:ext cx="1479706" cy="1120775"/>
              </a:xfrm>
              <a:custGeom>
                <a:avLst/>
                <a:gdLst/>
                <a:ahLst/>
                <a:cxnLst>
                  <a:cxn ang="0">
                    <a:pos x="934" y="21"/>
                  </a:cxn>
                  <a:cxn ang="0">
                    <a:pos x="900" y="30"/>
                  </a:cxn>
                  <a:cxn ang="0">
                    <a:pos x="852" y="54"/>
                  </a:cxn>
                  <a:cxn ang="0">
                    <a:pos x="822" y="71"/>
                  </a:cxn>
                  <a:cxn ang="0">
                    <a:pos x="771" y="83"/>
                  </a:cxn>
                  <a:cxn ang="0">
                    <a:pos x="735" y="123"/>
                  </a:cxn>
                  <a:cxn ang="0">
                    <a:pos x="700" y="114"/>
                  </a:cxn>
                  <a:cxn ang="0">
                    <a:pos x="657" y="119"/>
                  </a:cxn>
                  <a:cxn ang="0">
                    <a:pos x="627" y="141"/>
                  </a:cxn>
                  <a:cxn ang="0">
                    <a:pos x="606" y="146"/>
                  </a:cxn>
                  <a:cxn ang="0">
                    <a:pos x="570" y="146"/>
                  </a:cxn>
                  <a:cxn ang="0">
                    <a:pos x="522" y="119"/>
                  </a:cxn>
                  <a:cxn ang="0">
                    <a:pos x="481" y="72"/>
                  </a:cxn>
                  <a:cxn ang="0">
                    <a:pos x="459" y="68"/>
                  </a:cxn>
                  <a:cxn ang="0">
                    <a:pos x="447" y="126"/>
                  </a:cxn>
                  <a:cxn ang="0">
                    <a:pos x="421" y="161"/>
                  </a:cxn>
                  <a:cxn ang="0">
                    <a:pos x="388" y="143"/>
                  </a:cxn>
                  <a:cxn ang="0">
                    <a:pos x="345" y="149"/>
                  </a:cxn>
                  <a:cxn ang="0">
                    <a:pos x="324" y="101"/>
                  </a:cxn>
                  <a:cxn ang="0">
                    <a:pos x="294" y="96"/>
                  </a:cxn>
                  <a:cxn ang="0">
                    <a:pos x="277" y="126"/>
                  </a:cxn>
                  <a:cxn ang="0">
                    <a:pos x="288" y="147"/>
                  </a:cxn>
                  <a:cxn ang="0">
                    <a:pos x="283" y="171"/>
                  </a:cxn>
                  <a:cxn ang="0">
                    <a:pos x="243" y="189"/>
                  </a:cxn>
                  <a:cxn ang="0">
                    <a:pos x="187" y="212"/>
                  </a:cxn>
                  <a:cxn ang="0">
                    <a:pos x="150" y="237"/>
                  </a:cxn>
                  <a:cxn ang="0">
                    <a:pos x="135" y="278"/>
                  </a:cxn>
                  <a:cxn ang="0">
                    <a:pos x="94" y="299"/>
                  </a:cxn>
                  <a:cxn ang="0">
                    <a:pos x="73" y="342"/>
                  </a:cxn>
                  <a:cxn ang="0">
                    <a:pos x="46" y="428"/>
                  </a:cxn>
                  <a:cxn ang="0">
                    <a:pos x="15" y="447"/>
                  </a:cxn>
                  <a:cxn ang="0">
                    <a:pos x="27" y="467"/>
                  </a:cxn>
                  <a:cxn ang="0">
                    <a:pos x="66" y="488"/>
                  </a:cxn>
                  <a:cxn ang="0">
                    <a:pos x="67" y="540"/>
                  </a:cxn>
                  <a:cxn ang="0">
                    <a:pos x="54" y="582"/>
                  </a:cxn>
                  <a:cxn ang="0">
                    <a:pos x="69" y="636"/>
                  </a:cxn>
                  <a:cxn ang="0">
                    <a:pos x="94" y="729"/>
                  </a:cxn>
                  <a:cxn ang="0">
                    <a:pos x="165" y="741"/>
                  </a:cxn>
                  <a:cxn ang="0">
                    <a:pos x="193" y="768"/>
                  </a:cxn>
                  <a:cxn ang="0">
                    <a:pos x="223" y="794"/>
                  </a:cxn>
                  <a:cxn ang="0">
                    <a:pos x="274" y="783"/>
                  </a:cxn>
                  <a:cxn ang="0">
                    <a:pos x="315" y="774"/>
                  </a:cxn>
                  <a:cxn ang="0">
                    <a:pos x="333" y="603"/>
                  </a:cxn>
                  <a:cxn ang="0">
                    <a:pos x="391" y="609"/>
                  </a:cxn>
                  <a:cxn ang="0">
                    <a:pos x="447" y="600"/>
                  </a:cxn>
                  <a:cxn ang="0">
                    <a:pos x="487" y="593"/>
                  </a:cxn>
                  <a:cxn ang="0">
                    <a:pos x="520" y="549"/>
                  </a:cxn>
                  <a:cxn ang="0">
                    <a:pos x="558" y="543"/>
                  </a:cxn>
                  <a:cxn ang="0">
                    <a:pos x="589" y="530"/>
                  </a:cxn>
                  <a:cxn ang="0">
                    <a:pos x="631" y="516"/>
                  </a:cxn>
                  <a:cxn ang="0">
                    <a:pos x="661" y="506"/>
                  </a:cxn>
                  <a:cxn ang="0">
                    <a:pos x="685" y="509"/>
                  </a:cxn>
                  <a:cxn ang="0">
                    <a:pos x="690" y="488"/>
                  </a:cxn>
                  <a:cxn ang="0">
                    <a:pos x="718" y="501"/>
                  </a:cxn>
                  <a:cxn ang="0">
                    <a:pos x="735" y="497"/>
                  </a:cxn>
                  <a:cxn ang="0">
                    <a:pos x="786" y="485"/>
                  </a:cxn>
                  <a:cxn ang="0">
                    <a:pos x="849" y="485"/>
                  </a:cxn>
                  <a:cxn ang="0">
                    <a:pos x="894" y="476"/>
                  </a:cxn>
                  <a:cxn ang="0">
                    <a:pos x="955" y="486"/>
                  </a:cxn>
                </a:cxnLst>
                <a:rect l="0" t="0" r="r" b="b"/>
                <a:pathLst>
                  <a:path w="960" h="794">
                    <a:moveTo>
                      <a:pt x="960" y="0"/>
                    </a:moveTo>
                    <a:lnTo>
                      <a:pt x="934" y="21"/>
                    </a:lnTo>
                    <a:lnTo>
                      <a:pt x="918" y="27"/>
                    </a:lnTo>
                    <a:lnTo>
                      <a:pt x="900" y="30"/>
                    </a:lnTo>
                    <a:lnTo>
                      <a:pt x="876" y="42"/>
                    </a:lnTo>
                    <a:lnTo>
                      <a:pt x="852" y="54"/>
                    </a:lnTo>
                    <a:lnTo>
                      <a:pt x="837" y="59"/>
                    </a:lnTo>
                    <a:lnTo>
                      <a:pt x="822" y="71"/>
                    </a:lnTo>
                    <a:lnTo>
                      <a:pt x="798" y="75"/>
                    </a:lnTo>
                    <a:lnTo>
                      <a:pt x="771" y="83"/>
                    </a:lnTo>
                    <a:lnTo>
                      <a:pt x="750" y="113"/>
                    </a:lnTo>
                    <a:lnTo>
                      <a:pt x="735" y="123"/>
                    </a:lnTo>
                    <a:lnTo>
                      <a:pt x="720" y="129"/>
                    </a:lnTo>
                    <a:lnTo>
                      <a:pt x="700" y="114"/>
                    </a:lnTo>
                    <a:lnTo>
                      <a:pt x="670" y="117"/>
                    </a:lnTo>
                    <a:lnTo>
                      <a:pt x="657" y="119"/>
                    </a:lnTo>
                    <a:lnTo>
                      <a:pt x="640" y="137"/>
                    </a:lnTo>
                    <a:lnTo>
                      <a:pt x="627" y="141"/>
                    </a:lnTo>
                    <a:lnTo>
                      <a:pt x="616" y="135"/>
                    </a:lnTo>
                    <a:lnTo>
                      <a:pt x="606" y="146"/>
                    </a:lnTo>
                    <a:lnTo>
                      <a:pt x="591" y="132"/>
                    </a:lnTo>
                    <a:lnTo>
                      <a:pt x="570" y="146"/>
                    </a:lnTo>
                    <a:lnTo>
                      <a:pt x="552" y="147"/>
                    </a:lnTo>
                    <a:lnTo>
                      <a:pt x="522" y="119"/>
                    </a:lnTo>
                    <a:lnTo>
                      <a:pt x="502" y="105"/>
                    </a:lnTo>
                    <a:lnTo>
                      <a:pt x="481" y="72"/>
                    </a:lnTo>
                    <a:lnTo>
                      <a:pt x="466" y="56"/>
                    </a:lnTo>
                    <a:lnTo>
                      <a:pt x="459" y="68"/>
                    </a:lnTo>
                    <a:lnTo>
                      <a:pt x="459" y="101"/>
                    </a:lnTo>
                    <a:lnTo>
                      <a:pt x="447" y="126"/>
                    </a:lnTo>
                    <a:lnTo>
                      <a:pt x="448" y="162"/>
                    </a:lnTo>
                    <a:lnTo>
                      <a:pt x="421" y="161"/>
                    </a:lnTo>
                    <a:lnTo>
                      <a:pt x="403" y="146"/>
                    </a:lnTo>
                    <a:lnTo>
                      <a:pt x="388" y="143"/>
                    </a:lnTo>
                    <a:lnTo>
                      <a:pt x="372" y="143"/>
                    </a:lnTo>
                    <a:lnTo>
                      <a:pt x="345" y="149"/>
                    </a:lnTo>
                    <a:lnTo>
                      <a:pt x="334" y="128"/>
                    </a:lnTo>
                    <a:lnTo>
                      <a:pt x="324" y="101"/>
                    </a:lnTo>
                    <a:lnTo>
                      <a:pt x="307" y="96"/>
                    </a:lnTo>
                    <a:lnTo>
                      <a:pt x="294" y="96"/>
                    </a:lnTo>
                    <a:lnTo>
                      <a:pt x="283" y="107"/>
                    </a:lnTo>
                    <a:lnTo>
                      <a:pt x="277" y="126"/>
                    </a:lnTo>
                    <a:lnTo>
                      <a:pt x="279" y="143"/>
                    </a:lnTo>
                    <a:lnTo>
                      <a:pt x="288" y="147"/>
                    </a:lnTo>
                    <a:lnTo>
                      <a:pt x="292" y="161"/>
                    </a:lnTo>
                    <a:lnTo>
                      <a:pt x="283" y="171"/>
                    </a:lnTo>
                    <a:lnTo>
                      <a:pt x="267" y="179"/>
                    </a:lnTo>
                    <a:lnTo>
                      <a:pt x="243" y="189"/>
                    </a:lnTo>
                    <a:lnTo>
                      <a:pt x="229" y="189"/>
                    </a:lnTo>
                    <a:lnTo>
                      <a:pt x="187" y="212"/>
                    </a:lnTo>
                    <a:lnTo>
                      <a:pt x="172" y="213"/>
                    </a:lnTo>
                    <a:lnTo>
                      <a:pt x="150" y="237"/>
                    </a:lnTo>
                    <a:lnTo>
                      <a:pt x="147" y="258"/>
                    </a:lnTo>
                    <a:lnTo>
                      <a:pt x="135" y="278"/>
                    </a:lnTo>
                    <a:lnTo>
                      <a:pt x="109" y="281"/>
                    </a:lnTo>
                    <a:lnTo>
                      <a:pt x="94" y="299"/>
                    </a:lnTo>
                    <a:lnTo>
                      <a:pt x="91" y="320"/>
                    </a:lnTo>
                    <a:lnTo>
                      <a:pt x="73" y="342"/>
                    </a:lnTo>
                    <a:lnTo>
                      <a:pt x="61" y="399"/>
                    </a:lnTo>
                    <a:lnTo>
                      <a:pt x="46" y="428"/>
                    </a:lnTo>
                    <a:lnTo>
                      <a:pt x="27" y="435"/>
                    </a:lnTo>
                    <a:lnTo>
                      <a:pt x="15" y="447"/>
                    </a:lnTo>
                    <a:lnTo>
                      <a:pt x="0" y="459"/>
                    </a:lnTo>
                    <a:lnTo>
                      <a:pt x="27" y="467"/>
                    </a:lnTo>
                    <a:lnTo>
                      <a:pt x="42" y="482"/>
                    </a:lnTo>
                    <a:lnTo>
                      <a:pt x="66" y="488"/>
                    </a:lnTo>
                    <a:lnTo>
                      <a:pt x="76" y="504"/>
                    </a:lnTo>
                    <a:lnTo>
                      <a:pt x="67" y="540"/>
                    </a:lnTo>
                    <a:lnTo>
                      <a:pt x="57" y="552"/>
                    </a:lnTo>
                    <a:lnTo>
                      <a:pt x="54" y="582"/>
                    </a:lnTo>
                    <a:lnTo>
                      <a:pt x="58" y="615"/>
                    </a:lnTo>
                    <a:lnTo>
                      <a:pt x="69" y="636"/>
                    </a:lnTo>
                    <a:lnTo>
                      <a:pt x="73" y="675"/>
                    </a:lnTo>
                    <a:lnTo>
                      <a:pt x="94" y="729"/>
                    </a:lnTo>
                    <a:lnTo>
                      <a:pt x="135" y="740"/>
                    </a:lnTo>
                    <a:lnTo>
                      <a:pt x="165" y="741"/>
                    </a:lnTo>
                    <a:lnTo>
                      <a:pt x="177" y="744"/>
                    </a:lnTo>
                    <a:lnTo>
                      <a:pt x="193" y="768"/>
                    </a:lnTo>
                    <a:lnTo>
                      <a:pt x="210" y="765"/>
                    </a:lnTo>
                    <a:lnTo>
                      <a:pt x="223" y="794"/>
                    </a:lnTo>
                    <a:lnTo>
                      <a:pt x="259" y="789"/>
                    </a:lnTo>
                    <a:lnTo>
                      <a:pt x="274" y="783"/>
                    </a:lnTo>
                    <a:lnTo>
                      <a:pt x="294" y="780"/>
                    </a:lnTo>
                    <a:lnTo>
                      <a:pt x="315" y="774"/>
                    </a:lnTo>
                    <a:lnTo>
                      <a:pt x="319" y="611"/>
                    </a:lnTo>
                    <a:lnTo>
                      <a:pt x="333" y="603"/>
                    </a:lnTo>
                    <a:lnTo>
                      <a:pt x="349" y="612"/>
                    </a:lnTo>
                    <a:lnTo>
                      <a:pt x="391" y="609"/>
                    </a:lnTo>
                    <a:lnTo>
                      <a:pt x="408" y="599"/>
                    </a:lnTo>
                    <a:lnTo>
                      <a:pt x="447" y="600"/>
                    </a:lnTo>
                    <a:lnTo>
                      <a:pt x="469" y="593"/>
                    </a:lnTo>
                    <a:lnTo>
                      <a:pt x="487" y="593"/>
                    </a:lnTo>
                    <a:lnTo>
                      <a:pt x="492" y="561"/>
                    </a:lnTo>
                    <a:lnTo>
                      <a:pt x="520" y="549"/>
                    </a:lnTo>
                    <a:lnTo>
                      <a:pt x="532" y="555"/>
                    </a:lnTo>
                    <a:lnTo>
                      <a:pt x="558" y="543"/>
                    </a:lnTo>
                    <a:lnTo>
                      <a:pt x="577" y="543"/>
                    </a:lnTo>
                    <a:lnTo>
                      <a:pt x="589" y="530"/>
                    </a:lnTo>
                    <a:lnTo>
                      <a:pt x="609" y="524"/>
                    </a:lnTo>
                    <a:lnTo>
                      <a:pt x="631" y="516"/>
                    </a:lnTo>
                    <a:lnTo>
                      <a:pt x="648" y="506"/>
                    </a:lnTo>
                    <a:lnTo>
                      <a:pt x="661" y="506"/>
                    </a:lnTo>
                    <a:lnTo>
                      <a:pt x="676" y="516"/>
                    </a:lnTo>
                    <a:lnTo>
                      <a:pt x="685" y="509"/>
                    </a:lnTo>
                    <a:lnTo>
                      <a:pt x="673" y="489"/>
                    </a:lnTo>
                    <a:lnTo>
                      <a:pt x="690" y="488"/>
                    </a:lnTo>
                    <a:lnTo>
                      <a:pt x="702" y="498"/>
                    </a:lnTo>
                    <a:lnTo>
                      <a:pt x="718" y="501"/>
                    </a:lnTo>
                    <a:lnTo>
                      <a:pt x="727" y="509"/>
                    </a:lnTo>
                    <a:lnTo>
                      <a:pt x="735" y="497"/>
                    </a:lnTo>
                    <a:lnTo>
                      <a:pt x="774" y="498"/>
                    </a:lnTo>
                    <a:lnTo>
                      <a:pt x="786" y="485"/>
                    </a:lnTo>
                    <a:lnTo>
                      <a:pt x="799" y="497"/>
                    </a:lnTo>
                    <a:lnTo>
                      <a:pt x="849" y="485"/>
                    </a:lnTo>
                    <a:lnTo>
                      <a:pt x="883" y="495"/>
                    </a:lnTo>
                    <a:lnTo>
                      <a:pt x="894" y="476"/>
                    </a:lnTo>
                    <a:lnTo>
                      <a:pt x="906" y="483"/>
                    </a:lnTo>
                    <a:lnTo>
                      <a:pt x="955" y="486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327E8F33-F9A9-401D-8F25-907AA45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2842" y="2832100"/>
                <a:ext cx="1424137" cy="1212850"/>
              </a:xfrm>
              <a:custGeom>
                <a:avLst/>
                <a:gdLst/>
                <a:ahLst/>
                <a:cxnLst>
                  <a:cxn ang="0">
                    <a:pos x="839" y="511"/>
                  </a:cxn>
                  <a:cxn ang="0">
                    <a:pos x="831" y="454"/>
                  </a:cxn>
                  <a:cxn ang="0">
                    <a:pos x="807" y="412"/>
                  </a:cxn>
                  <a:cxn ang="0">
                    <a:pos x="812" y="355"/>
                  </a:cxn>
                  <a:cxn ang="0">
                    <a:pos x="819" y="300"/>
                  </a:cxn>
                  <a:cxn ang="0">
                    <a:pos x="822" y="238"/>
                  </a:cxn>
                  <a:cxn ang="0">
                    <a:pos x="881" y="195"/>
                  </a:cxn>
                  <a:cxn ang="0">
                    <a:pos x="875" y="133"/>
                  </a:cxn>
                  <a:cxn ang="0">
                    <a:pos x="900" y="93"/>
                  </a:cxn>
                  <a:cxn ang="0">
                    <a:pos x="909" y="54"/>
                  </a:cxn>
                  <a:cxn ang="0">
                    <a:pos x="906" y="21"/>
                  </a:cxn>
                  <a:cxn ang="0">
                    <a:pos x="857" y="1"/>
                  </a:cxn>
                  <a:cxn ang="0">
                    <a:pos x="803" y="3"/>
                  </a:cxn>
                  <a:cxn ang="0">
                    <a:pos x="762" y="25"/>
                  </a:cxn>
                  <a:cxn ang="0">
                    <a:pos x="711" y="36"/>
                  </a:cxn>
                  <a:cxn ang="0">
                    <a:pos x="656" y="31"/>
                  </a:cxn>
                  <a:cxn ang="0">
                    <a:pos x="606" y="43"/>
                  </a:cxn>
                  <a:cxn ang="0">
                    <a:pos x="563" y="33"/>
                  </a:cxn>
                  <a:cxn ang="0">
                    <a:pos x="513" y="22"/>
                  </a:cxn>
                  <a:cxn ang="0">
                    <a:pos x="465" y="55"/>
                  </a:cxn>
                  <a:cxn ang="0">
                    <a:pos x="432" y="46"/>
                  </a:cxn>
                  <a:cxn ang="0">
                    <a:pos x="389" y="66"/>
                  </a:cxn>
                  <a:cxn ang="0">
                    <a:pos x="347" y="72"/>
                  </a:cxn>
                  <a:cxn ang="0">
                    <a:pos x="309" y="78"/>
                  </a:cxn>
                  <a:cxn ang="0">
                    <a:pos x="278" y="133"/>
                  </a:cxn>
                  <a:cxn ang="0">
                    <a:pos x="239" y="171"/>
                  </a:cxn>
                  <a:cxn ang="0">
                    <a:pos x="186" y="180"/>
                  </a:cxn>
                  <a:cxn ang="0">
                    <a:pos x="125" y="219"/>
                  </a:cxn>
                  <a:cxn ang="0">
                    <a:pos x="101" y="250"/>
                  </a:cxn>
                  <a:cxn ang="0">
                    <a:pos x="57" y="279"/>
                  </a:cxn>
                  <a:cxn ang="0">
                    <a:pos x="36" y="297"/>
                  </a:cxn>
                  <a:cxn ang="0">
                    <a:pos x="5" y="340"/>
                  </a:cxn>
                  <a:cxn ang="0">
                    <a:pos x="9" y="825"/>
                  </a:cxn>
                  <a:cxn ang="0">
                    <a:pos x="68" y="850"/>
                  </a:cxn>
                  <a:cxn ang="0">
                    <a:pos x="98" y="859"/>
                  </a:cxn>
                  <a:cxn ang="0">
                    <a:pos x="132" y="837"/>
                  </a:cxn>
                  <a:cxn ang="0">
                    <a:pos x="152" y="847"/>
                  </a:cxn>
                  <a:cxn ang="0">
                    <a:pos x="191" y="822"/>
                  </a:cxn>
                  <a:cxn ang="0">
                    <a:pos x="207" y="790"/>
                  </a:cxn>
                  <a:cxn ang="0">
                    <a:pos x="213" y="760"/>
                  </a:cxn>
                  <a:cxn ang="0">
                    <a:pos x="240" y="732"/>
                  </a:cxn>
                  <a:cxn ang="0">
                    <a:pos x="257" y="709"/>
                  </a:cxn>
                  <a:cxn ang="0">
                    <a:pos x="291" y="693"/>
                  </a:cxn>
                  <a:cxn ang="0">
                    <a:pos x="332" y="660"/>
                  </a:cxn>
                  <a:cxn ang="0">
                    <a:pos x="381" y="651"/>
                  </a:cxn>
                  <a:cxn ang="0">
                    <a:pos x="450" y="633"/>
                  </a:cxn>
                  <a:cxn ang="0">
                    <a:pos x="497" y="643"/>
                  </a:cxn>
                  <a:cxn ang="0">
                    <a:pos x="579" y="627"/>
                  </a:cxn>
                  <a:cxn ang="0">
                    <a:pos x="635" y="609"/>
                  </a:cxn>
                  <a:cxn ang="0">
                    <a:pos x="684" y="588"/>
                  </a:cxn>
                  <a:cxn ang="0">
                    <a:pos x="699" y="564"/>
                  </a:cxn>
                  <a:cxn ang="0">
                    <a:pos x="738" y="564"/>
                  </a:cxn>
                  <a:cxn ang="0">
                    <a:pos x="761" y="573"/>
                  </a:cxn>
                  <a:cxn ang="0">
                    <a:pos x="779" y="573"/>
                  </a:cxn>
                  <a:cxn ang="0">
                    <a:pos x="806" y="585"/>
                  </a:cxn>
                </a:cxnLst>
                <a:rect l="0" t="0" r="r" b="b"/>
                <a:pathLst>
                  <a:path w="924" h="859">
                    <a:moveTo>
                      <a:pt x="846" y="549"/>
                    </a:moveTo>
                    <a:lnTo>
                      <a:pt x="839" y="511"/>
                    </a:lnTo>
                    <a:lnTo>
                      <a:pt x="831" y="501"/>
                    </a:lnTo>
                    <a:lnTo>
                      <a:pt x="831" y="454"/>
                    </a:lnTo>
                    <a:lnTo>
                      <a:pt x="818" y="430"/>
                    </a:lnTo>
                    <a:lnTo>
                      <a:pt x="807" y="412"/>
                    </a:lnTo>
                    <a:lnTo>
                      <a:pt x="821" y="379"/>
                    </a:lnTo>
                    <a:lnTo>
                      <a:pt x="812" y="355"/>
                    </a:lnTo>
                    <a:lnTo>
                      <a:pt x="825" y="328"/>
                    </a:lnTo>
                    <a:lnTo>
                      <a:pt x="819" y="300"/>
                    </a:lnTo>
                    <a:lnTo>
                      <a:pt x="818" y="264"/>
                    </a:lnTo>
                    <a:lnTo>
                      <a:pt x="822" y="238"/>
                    </a:lnTo>
                    <a:lnTo>
                      <a:pt x="851" y="213"/>
                    </a:lnTo>
                    <a:lnTo>
                      <a:pt x="881" y="195"/>
                    </a:lnTo>
                    <a:lnTo>
                      <a:pt x="872" y="165"/>
                    </a:lnTo>
                    <a:lnTo>
                      <a:pt x="875" y="133"/>
                    </a:lnTo>
                    <a:lnTo>
                      <a:pt x="890" y="108"/>
                    </a:lnTo>
                    <a:lnTo>
                      <a:pt x="900" y="93"/>
                    </a:lnTo>
                    <a:lnTo>
                      <a:pt x="924" y="75"/>
                    </a:lnTo>
                    <a:lnTo>
                      <a:pt x="909" y="54"/>
                    </a:lnTo>
                    <a:lnTo>
                      <a:pt x="900" y="33"/>
                    </a:lnTo>
                    <a:lnTo>
                      <a:pt x="906" y="21"/>
                    </a:lnTo>
                    <a:lnTo>
                      <a:pt x="888" y="9"/>
                    </a:lnTo>
                    <a:lnTo>
                      <a:pt x="857" y="1"/>
                    </a:lnTo>
                    <a:lnTo>
                      <a:pt x="831" y="0"/>
                    </a:lnTo>
                    <a:lnTo>
                      <a:pt x="803" y="3"/>
                    </a:lnTo>
                    <a:lnTo>
                      <a:pt x="780" y="19"/>
                    </a:lnTo>
                    <a:lnTo>
                      <a:pt x="762" y="25"/>
                    </a:lnTo>
                    <a:lnTo>
                      <a:pt x="732" y="19"/>
                    </a:lnTo>
                    <a:lnTo>
                      <a:pt x="711" y="36"/>
                    </a:lnTo>
                    <a:lnTo>
                      <a:pt x="684" y="31"/>
                    </a:lnTo>
                    <a:lnTo>
                      <a:pt x="656" y="31"/>
                    </a:lnTo>
                    <a:lnTo>
                      <a:pt x="636" y="39"/>
                    </a:lnTo>
                    <a:lnTo>
                      <a:pt x="606" y="43"/>
                    </a:lnTo>
                    <a:lnTo>
                      <a:pt x="582" y="36"/>
                    </a:lnTo>
                    <a:lnTo>
                      <a:pt x="563" y="33"/>
                    </a:lnTo>
                    <a:lnTo>
                      <a:pt x="530" y="30"/>
                    </a:lnTo>
                    <a:lnTo>
                      <a:pt x="513" y="22"/>
                    </a:lnTo>
                    <a:lnTo>
                      <a:pt x="489" y="33"/>
                    </a:lnTo>
                    <a:lnTo>
                      <a:pt x="465" y="55"/>
                    </a:lnTo>
                    <a:lnTo>
                      <a:pt x="453" y="57"/>
                    </a:lnTo>
                    <a:lnTo>
                      <a:pt x="432" y="46"/>
                    </a:lnTo>
                    <a:lnTo>
                      <a:pt x="413" y="58"/>
                    </a:lnTo>
                    <a:lnTo>
                      <a:pt x="389" y="66"/>
                    </a:lnTo>
                    <a:lnTo>
                      <a:pt x="365" y="72"/>
                    </a:lnTo>
                    <a:lnTo>
                      <a:pt x="347" y="72"/>
                    </a:lnTo>
                    <a:lnTo>
                      <a:pt x="326" y="72"/>
                    </a:lnTo>
                    <a:lnTo>
                      <a:pt x="309" y="78"/>
                    </a:lnTo>
                    <a:lnTo>
                      <a:pt x="284" y="111"/>
                    </a:lnTo>
                    <a:lnTo>
                      <a:pt x="278" y="133"/>
                    </a:lnTo>
                    <a:lnTo>
                      <a:pt x="261" y="157"/>
                    </a:lnTo>
                    <a:lnTo>
                      <a:pt x="239" y="171"/>
                    </a:lnTo>
                    <a:lnTo>
                      <a:pt x="216" y="181"/>
                    </a:lnTo>
                    <a:lnTo>
                      <a:pt x="186" y="180"/>
                    </a:lnTo>
                    <a:lnTo>
                      <a:pt x="147" y="207"/>
                    </a:lnTo>
                    <a:lnTo>
                      <a:pt x="125" y="219"/>
                    </a:lnTo>
                    <a:lnTo>
                      <a:pt x="104" y="231"/>
                    </a:lnTo>
                    <a:lnTo>
                      <a:pt x="101" y="250"/>
                    </a:lnTo>
                    <a:lnTo>
                      <a:pt x="77" y="265"/>
                    </a:lnTo>
                    <a:lnTo>
                      <a:pt x="57" y="279"/>
                    </a:lnTo>
                    <a:lnTo>
                      <a:pt x="45" y="289"/>
                    </a:lnTo>
                    <a:lnTo>
                      <a:pt x="36" y="297"/>
                    </a:lnTo>
                    <a:lnTo>
                      <a:pt x="21" y="318"/>
                    </a:lnTo>
                    <a:lnTo>
                      <a:pt x="5" y="340"/>
                    </a:lnTo>
                    <a:lnTo>
                      <a:pt x="0" y="825"/>
                    </a:lnTo>
                    <a:lnTo>
                      <a:pt x="9" y="825"/>
                    </a:lnTo>
                    <a:lnTo>
                      <a:pt x="23" y="843"/>
                    </a:lnTo>
                    <a:lnTo>
                      <a:pt x="68" y="850"/>
                    </a:lnTo>
                    <a:lnTo>
                      <a:pt x="81" y="853"/>
                    </a:lnTo>
                    <a:lnTo>
                      <a:pt x="98" y="859"/>
                    </a:lnTo>
                    <a:lnTo>
                      <a:pt x="116" y="841"/>
                    </a:lnTo>
                    <a:lnTo>
                      <a:pt x="132" y="837"/>
                    </a:lnTo>
                    <a:lnTo>
                      <a:pt x="143" y="853"/>
                    </a:lnTo>
                    <a:lnTo>
                      <a:pt x="152" y="847"/>
                    </a:lnTo>
                    <a:lnTo>
                      <a:pt x="164" y="847"/>
                    </a:lnTo>
                    <a:lnTo>
                      <a:pt x="191" y="822"/>
                    </a:lnTo>
                    <a:lnTo>
                      <a:pt x="207" y="814"/>
                    </a:lnTo>
                    <a:lnTo>
                      <a:pt x="207" y="790"/>
                    </a:lnTo>
                    <a:lnTo>
                      <a:pt x="204" y="775"/>
                    </a:lnTo>
                    <a:lnTo>
                      <a:pt x="213" y="760"/>
                    </a:lnTo>
                    <a:lnTo>
                      <a:pt x="239" y="747"/>
                    </a:lnTo>
                    <a:lnTo>
                      <a:pt x="240" y="732"/>
                    </a:lnTo>
                    <a:lnTo>
                      <a:pt x="242" y="715"/>
                    </a:lnTo>
                    <a:lnTo>
                      <a:pt x="257" y="709"/>
                    </a:lnTo>
                    <a:lnTo>
                      <a:pt x="287" y="706"/>
                    </a:lnTo>
                    <a:lnTo>
                      <a:pt x="291" y="693"/>
                    </a:lnTo>
                    <a:lnTo>
                      <a:pt x="308" y="693"/>
                    </a:lnTo>
                    <a:lnTo>
                      <a:pt x="332" y="660"/>
                    </a:lnTo>
                    <a:lnTo>
                      <a:pt x="359" y="661"/>
                    </a:lnTo>
                    <a:lnTo>
                      <a:pt x="381" y="651"/>
                    </a:lnTo>
                    <a:lnTo>
                      <a:pt x="392" y="633"/>
                    </a:lnTo>
                    <a:lnTo>
                      <a:pt x="450" y="633"/>
                    </a:lnTo>
                    <a:lnTo>
                      <a:pt x="476" y="636"/>
                    </a:lnTo>
                    <a:lnTo>
                      <a:pt x="497" y="643"/>
                    </a:lnTo>
                    <a:lnTo>
                      <a:pt x="549" y="625"/>
                    </a:lnTo>
                    <a:lnTo>
                      <a:pt x="579" y="627"/>
                    </a:lnTo>
                    <a:lnTo>
                      <a:pt x="603" y="610"/>
                    </a:lnTo>
                    <a:lnTo>
                      <a:pt x="635" y="609"/>
                    </a:lnTo>
                    <a:lnTo>
                      <a:pt x="671" y="597"/>
                    </a:lnTo>
                    <a:lnTo>
                      <a:pt x="684" y="588"/>
                    </a:lnTo>
                    <a:lnTo>
                      <a:pt x="687" y="567"/>
                    </a:lnTo>
                    <a:lnTo>
                      <a:pt x="699" y="564"/>
                    </a:lnTo>
                    <a:lnTo>
                      <a:pt x="716" y="567"/>
                    </a:lnTo>
                    <a:lnTo>
                      <a:pt x="738" y="564"/>
                    </a:lnTo>
                    <a:lnTo>
                      <a:pt x="750" y="571"/>
                    </a:lnTo>
                    <a:lnTo>
                      <a:pt x="761" y="573"/>
                    </a:lnTo>
                    <a:lnTo>
                      <a:pt x="765" y="561"/>
                    </a:lnTo>
                    <a:lnTo>
                      <a:pt x="779" y="573"/>
                    </a:lnTo>
                    <a:lnTo>
                      <a:pt x="794" y="570"/>
                    </a:lnTo>
                    <a:lnTo>
                      <a:pt x="806" y="585"/>
                    </a:lnTo>
                    <a:lnTo>
                      <a:pt x="846" y="549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03CB16B-8720-4E30-B8D9-DE586AF02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194" y="3289300"/>
                <a:ext cx="681110" cy="657225"/>
              </a:xfrm>
              <a:custGeom>
                <a:avLst/>
                <a:gdLst/>
                <a:ahLst/>
                <a:cxnLst>
                  <a:cxn ang="0">
                    <a:pos x="364" y="387"/>
                  </a:cxn>
                  <a:cxn ang="0">
                    <a:pos x="375" y="342"/>
                  </a:cxn>
                  <a:cxn ang="0">
                    <a:pos x="382" y="303"/>
                  </a:cxn>
                  <a:cxn ang="0">
                    <a:pos x="400" y="259"/>
                  </a:cxn>
                  <a:cxn ang="0">
                    <a:pos x="442" y="219"/>
                  </a:cxn>
                  <a:cxn ang="0">
                    <a:pos x="429" y="162"/>
                  </a:cxn>
                  <a:cxn ang="0">
                    <a:pos x="412" y="111"/>
                  </a:cxn>
                  <a:cxn ang="0">
                    <a:pos x="414" y="72"/>
                  </a:cxn>
                  <a:cxn ang="0">
                    <a:pos x="357" y="18"/>
                  </a:cxn>
                  <a:cxn ang="0">
                    <a:pos x="324" y="0"/>
                  </a:cxn>
                  <a:cxn ang="0">
                    <a:pos x="307" y="30"/>
                  </a:cxn>
                  <a:cxn ang="0">
                    <a:pos x="277" y="75"/>
                  </a:cxn>
                  <a:cxn ang="0">
                    <a:pos x="255" y="115"/>
                  </a:cxn>
                  <a:cxn ang="0">
                    <a:pos x="253" y="193"/>
                  </a:cxn>
                  <a:cxn ang="0">
                    <a:pos x="214" y="217"/>
                  </a:cxn>
                  <a:cxn ang="0">
                    <a:pos x="186" y="232"/>
                  </a:cxn>
                  <a:cxn ang="0">
                    <a:pos x="139" y="205"/>
                  </a:cxn>
                  <a:cxn ang="0">
                    <a:pos x="108" y="199"/>
                  </a:cxn>
                  <a:cxn ang="0">
                    <a:pos x="69" y="190"/>
                  </a:cxn>
                  <a:cxn ang="0">
                    <a:pos x="48" y="192"/>
                  </a:cxn>
                  <a:cxn ang="0">
                    <a:pos x="19" y="210"/>
                  </a:cxn>
                  <a:cxn ang="0">
                    <a:pos x="21" y="226"/>
                  </a:cxn>
                  <a:cxn ang="0">
                    <a:pos x="49" y="223"/>
                  </a:cxn>
                  <a:cxn ang="0">
                    <a:pos x="72" y="214"/>
                  </a:cxn>
                  <a:cxn ang="0">
                    <a:pos x="54" y="238"/>
                  </a:cxn>
                  <a:cxn ang="0">
                    <a:pos x="57" y="261"/>
                  </a:cxn>
                  <a:cxn ang="0">
                    <a:pos x="90" y="253"/>
                  </a:cxn>
                  <a:cxn ang="0">
                    <a:pos x="105" y="265"/>
                  </a:cxn>
                  <a:cxn ang="0">
                    <a:pos x="82" y="274"/>
                  </a:cxn>
                  <a:cxn ang="0">
                    <a:pos x="90" y="300"/>
                  </a:cxn>
                  <a:cxn ang="0">
                    <a:pos x="75" y="330"/>
                  </a:cxn>
                  <a:cxn ang="0">
                    <a:pos x="39" y="342"/>
                  </a:cxn>
                  <a:cxn ang="0">
                    <a:pos x="49" y="366"/>
                  </a:cxn>
                  <a:cxn ang="0">
                    <a:pos x="22" y="381"/>
                  </a:cxn>
                  <a:cxn ang="0">
                    <a:pos x="0" y="400"/>
                  </a:cxn>
                  <a:cxn ang="0">
                    <a:pos x="18" y="409"/>
                  </a:cxn>
                  <a:cxn ang="0">
                    <a:pos x="37" y="421"/>
                  </a:cxn>
                  <a:cxn ang="0">
                    <a:pos x="64" y="432"/>
                  </a:cxn>
                  <a:cxn ang="0">
                    <a:pos x="90" y="444"/>
                  </a:cxn>
                  <a:cxn ang="0">
                    <a:pos x="129" y="451"/>
                  </a:cxn>
                  <a:cxn ang="0">
                    <a:pos x="163" y="466"/>
                  </a:cxn>
                  <a:cxn ang="0">
                    <a:pos x="198" y="451"/>
                  </a:cxn>
                  <a:cxn ang="0">
                    <a:pos x="237" y="441"/>
                  </a:cxn>
                  <a:cxn ang="0">
                    <a:pos x="259" y="420"/>
                  </a:cxn>
                  <a:cxn ang="0">
                    <a:pos x="267" y="393"/>
                  </a:cxn>
                  <a:cxn ang="0">
                    <a:pos x="307" y="399"/>
                  </a:cxn>
                  <a:cxn ang="0">
                    <a:pos x="340" y="417"/>
                  </a:cxn>
                </a:cxnLst>
                <a:rect l="0" t="0" r="r" b="b"/>
                <a:pathLst>
                  <a:path w="442" h="466">
                    <a:moveTo>
                      <a:pt x="357" y="417"/>
                    </a:moveTo>
                    <a:lnTo>
                      <a:pt x="364" y="387"/>
                    </a:lnTo>
                    <a:lnTo>
                      <a:pt x="367" y="361"/>
                    </a:lnTo>
                    <a:lnTo>
                      <a:pt x="375" y="342"/>
                    </a:lnTo>
                    <a:lnTo>
                      <a:pt x="369" y="322"/>
                    </a:lnTo>
                    <a:lnTo>
                      <a:pt x="382" y="303"/>
                    </a:lnTo>
                    <a:lnTo>
                      <a:pt x="390" y="276"/>
                    </a:lnTo>
                    <a:lnTo>
                      <a:pt x="400" y="259"/>
                    </a:lnTo>
                    <a:lnTo>
                      <a:pt x="427" y="234"/>
                    </a:lnTo>
                    <a:lnTo>
                      <a:pt x="442" y="219"/>
                    </a:lnTo>
                    <a:lnTo>
                      <a:pt x="427" y="183"/>
                    </a:lnTo>
                    <a:lnTo>
                      <a:pt x="429" y="162"/>
                    </a:lnTo>
                    <a:lnTo>
                      <a:pt x="412" y="126"/>
                    </a:lnTo>
                    <a:lnTo>
                      <a:pt x="412" y="111"/>
                    </a:lnTo>
                    <a:lnTo>
                      <a:pt x="403" y="90"/>
                    </a:lnTo>
                    <a:lnTo>
                      <a:pt x="414" y="72"/>
                    </a:lnTo>
                    <a:lnTo>
                      <a:pt x="394" y="48"/>
                    </a:lnTo>
                    <a:lnTo>
                      <a:pt x="357" y="18"/>
                    </a:lnTo>
                    <a:lnTo>
                      <a:pt x="346" y="6"/>
                    </a:lnTo>
                    <a:lnTo>
                      <a:pt x="324" y="0"/>
                    </a:lnTo>
                    <a:lnTo>
                      <a:pt x="306" y="16"/>
                    </a:lnTo>
                    <a:lnTo>
                      <a:pt x="307" y="30"/>
                    </a:lnTo>
                    <a:lnTo>
                      <a:pt x="285" y="48"/>
                    </a:lnTo>
                    <a:lnTo>
                      <a:pt x="277" y="75"/>
                    </a:lnTo>
                    <a:lnTo>
                      <a:pt x="265" y="90"/>
                    </a:lnTo>
                    <a:lnTo>
                      <a:pt x="255" y="115"/>
                    </a:lnTo>
                    <a:lnTo>
                      <a:pt x="237" y="133"/>
                    </a:lnTo>
                    <a:lnTo>
                      <a:pt x="253" y="193"/>
                    </a:lnTo>
                    <a:lnTo>
                      <a:pt x="238" y="216"/>
                    </a:lnTo>
                    <a:lnTo>
                      <a:pt x="214" y="217"/>
                    </a:lnTo>
                    <a:lnTo>
                      <a:pt x="198" y="228"/>
                    </a:lnTo>
                    <a:lnTo>
                      <a:pt x="186" y="232"/>
                    </a:lnTo>
                    <a:lnTo>
                      <a:pt x="166" y="217"/>
                    </a:lnTo>
                    <a:lnTo>
                      <a:pt x="139" y="205"/>
                    </a:lnTo>
                    <a:lnTo>
                      <a:pt x="123" y="201"/>
                    </a:lnTo>
                    <a:lnTo>
                      <a:pt x="108" y="199"/>
                    </a:lnTo>
                    <a:lnTo>
                      <a:pt x="87" y="187"/>
                    </a:lnTo>
                    <a:lnTo>
                      <a:pt x="69" y="190"/>
                    </a:lnTo>
                    <a:lnTo>
                      <a:pt x="58" y="178"/>
                    </a:lnTo>
                    <a:lnTo>
                      <a:pt x="48" y="192"/>
                    </a:lnTo>
                    <a:lnTo>
                      <a:pt x="27" y="202"/>
                    </a:lnTo>
                    <a:lnTo>
                      <a:pt x="19" y="210"/>
                    </a:lnTo>
                    <a:lnTo>
                      <a:pt x="37" y="216"/>
                    </a:lnTo>
                    <a:lnTo>
                      <a:pt x="21" y="226"/>
                    </a:lnTo>
                    <a:lnTo>
                      <a:pt x="34" y="238"/>
                    </a:lnTo>
                    <a:lnTo>
                      <a:pt x="49" y="223"/>
                    </a:lnTo>
                    <a:lnTo>
                      <a:pt x="60" y="205"/>
                    </a:lnTo>
                    <a:lnTo>
                      <a:pt x="72" y="214"/>
                    </a:lnTo>
                    <a:lnTo>
                      <a:pt x="57" y="225"/>
                    </a:lnTo>
                    <a:lnTo>
                      <a:pt x="54" y="238"/>
                    </a:lnTo>
                    <a:lnTo>
                      <a:pt x="46" y="247"/>
                    </a:lnTo>
                    <a:lnTo>
                      <a:pt x="57" y="261"/>
                    </a:lnTo>
                    <a:lnTo>
                      <a:pt x="72" y="262"/>
                    </a:lnTo>
                    <a:lnTo>
                      <a:pt x="90" y="253"/>
                    </a:lnTo>
                    <a:lnTo>
                      <a:pt x="103" y="255"/>
                    </a:lnTo>
                    <a:lnTo>
                      <a:pt x="105" y="265"/>
                    </a:lnTo>
                    <a:lnTo>
                      <a:pt x="96" y="271"/>
                    </a:lnTo>
                    <a:lnTo>
                      <a:pt x="82" y="274"/>
                    </a:lnTo>
                    <a:lnTo>
                      <a:pt x="84" y="288"/>
                    </a:lnTo>
                    <a:lnTo>
                      <a:pt x="90" y="300"/>
                    </a:lnTo>
                    <a:lnTo>
                      <a:pt x="88" y="315"/>
                    </a:lnTo>
                    <a:lnTo>
                      <a:pt x="75" y="330"/>
                    </a:lnTo>
                    <a:lnTo>
                      <a:pt x="61" y="324"/>
                    </a:lnTo>
                    <a:lnTo>
                      <a:pt x="39" y="342"/>
                    </a:lnTo>
                    <a:lnTo>
                      <a:pt x="45" y="355"/>
                    </a:lnTo>
                    <a:lnTo>
                      <a:pt x="49" y="366"/>
                    </a:lnTo>
                    <a:lnTo>
                      <a:pt x="36" y="376"/>
                    </a:lnTo>
                    <a:lnTo>
                      <a:pt x="22" y="381"/>
                    </a:lnTo>
                    <a:lnTo>
                      <a:pt x="6" y="390"/>
                    </a:lnTo>
                    <a:lnTo>
                      <a:pt x="0" y="400"/>
                    </a:lnTo>
                    <a:lnTo>
                      <a:pt x="6" y="417"/>
                    </a:lnTo>
                    <a:lnTo>
                      <a:pt x="18" y="409"/>
                    </a:lnTo>
                    <a:lnTo>
                      <a:pt x="27" y="405"/>
                    </a:lnTo>
                    <a:lnTo>
                      <a:pt x="37" y="421"/>
                    </a:lnTo>
                    <a:lnTo>
                      <a:pt x="51" y="424"/>
                    </a:lnTo>
                    <a:lnTo>
                      <a:pt x="64" y="432"/>
                    </a:lnTo>
                    <a:lnTo>
                      <a:pt x="73" y="445"/>
                    </a:lnTo>
                    <a:lnTo>
                      <a:pt x="90" y="444"/>
                    </a:lnTo>
                    <a:lnTo>
                      <a:pt x="109" y="454"/>
                    </a:lnTo>
                    <a:lnTo>
                      <a:pt x="129" y="451"/>
                    </a:lnTo>
                    <a:lnTo>
                      <a:pt x="142" y="448"/>
                    </a:lnTo>
                    <a:lnTo>
                      <a:pt x="163" y="466"/>
                    </a:lnTo>
                    <a:lnTo>
                      <a:pt x="181" y="451"/>
                    </a:lnTo>
                    <a:lnTo>
                      <a:pt x="198" y="451"/>
                    </a:lnTo>
                    <a:lnTo>
                      <a:pt x="220" y="438"/>
                    </a:lnTo>
                    <a:lnTo>
                      <a:pt x="237" y="441"/>
                    </a:lnTo>
                    <a:lnTo>
                      <a:pt x="247" y="430"/>
                    </a:lnTo>
                    <a:lnTo>
                      <a:pt x="259" y="420"/>
                    </a:lnTo>
                    <a:lnTo>
                      <a:pt x="255" y="408"/>
                    </a:lnTo>
                    <a:lnTo>
                      <a:pt x="267" y="393"/>
                    </a:lnTo>
                    <a:lnTo>
                      <a:pt x="283" y="403"/>
                    </a:lnTo>
                    <a:lnTo>
                      <a:pt x="307" y="399"/>
                    </a:lnTo>
                    <a:lnTo>
                      <a:pt x="318" y="411"/>
                    </a:lnTo>
                    <a:lnTo>
                      <a:pt x="340" y="417"/>
                    </a:lnTo>
                    <a:lnTo>
                      <a:pt x="357" y="41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96F0764C-51BF-4CAA-9662-443E60CAB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8574" y="3285389"/>
                <a:ext cx="166436" cy="203315"/>
              </a:xfrm>
              <a:custGeom>
                <a:avLst/>
                <a:gdLst>
                  <a:gd name="T0" fmla="*/ 2147483647 w 108"/>
                  <a:gd name="T1" fmla="*/ 2147483647 h 144"/>
                  <a:gd name="T2" fmla="*/ 2147483647 w 108"/>
                  <a:gd name="T3" fmla="*/ 2147483647 h 144"/>
                  <a:gd name="T4" fmla="*/ 2147483647 w 108"/>
                  <a:gd name="T5" fmla="*/ 2147483647 h 144"/>
                  <a:gd name="T6" fmla="*/ 2147483647 w 108"/>
                  <a:gd name="T7" fmla="*/ 2147483647 h 144"/>
                  <a:gd name="T8" fmla="*/ 2147483647 w 108"/>
                  <a:gd name="T9" fmla="*/ 2147483647 h 144"/>
                  <a:gd name="T10" fmla="*/ 2147483647 w 108"/>
                  <a:gd name="T11" fmla="*/ 2147483647 h 144"/>
                  <a:gd name="T12" fmla="*/ 2147483647 w 108"/>
                  <a:gd name="T13" fmla="*/ 2147483647 h 144"/>
                  <a:gd name="T14" fmla="*/ 2147483647 w 108"/>
                  <a:gd name="T15" fmla="*/ 2147483647 h 144"/>
                  <a:gd name="T16" fmla="*/ 2147483647 w 108"/>
                  <a:gd name="T17" fmla="*/ 2147483647 h 144"/>
                  <a:gd name="T18" fmla="*/ 2147483647 w 108"/>
                  <a:gd name="T19" fmla="*/ 2147483647 h 144"/>
                  <a:gd name="T20" fmla="*/ 2147483647 w 108"/>
                  <a:gd name="T21" fmla="*/ 2147483647 h 144"/>
                  <a:gd name="T22" fmla="*/ 2147483647 w 108"/>
                  <a:gd name="T23" fmla="*/ 2147483647 h 144"/>
                  <a:gd name="T24" fmla="*/ 2147483647 w 108"/>
                  <a:gd name="T25" fmla="*/ 2147483647 h 144"/>
                  <a:gd name="T26" fmla="*/ 2147483647 w 108"/>
                  <a:gd name="T27" fmla="*/ 2147483647 h 144"/>
                  <a:gd name="T28" fmla="*/ 2147483647 w 108"/>
                  <a:gd name="T29" fmla="*/ 0 h 144"/>
                  <a:gd name="T30" fmla="*/ 0 w 108"/>
                  <a:gd name="T31" fmla="*/ 2147483647 h 144"/>
                  <a:gd name="T32" fmla="*/ 2147483647 w 108"/>
                  <a:gd name="T33" fmla="*/ 2147483647 h 144"/>
                  <a:gd name="T34" fmla="*/ 2147483647 w 108"/>
                  <a:gd name="T35" fmla="*/ 2147483647 h 144"/>
                  <a:gd name="T36" fmla="*/ 2147483647 w 108"/>
                  <a:gd name="T37" fmla="*/ 2147483647 h 144"/>
                  <a:gd name="T38" fmla="*/ 2147483647 w 108"/>
                  <a:gd name="T39" fmla="*/ 2147483647 h 144"/>
                  <a:gd name="T40" fmla="*/ 2147483647 w 108"/>
                  <a:gd name="T41" fmla="*/ 2147483647 h 14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8"/>
                  <a:gd name="T64" fmla="*/ 0 h 144"/>
                  <a:gd name="T65" fmla="*/ 108 w 108"/>
                  <a:gd name="T66" fmla="*/ 144 h 14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8" h="144">
                    <a:moveTo>
                      <a:pt x="39" y="144"/>
                    </a:moveTo>
                    <a:lnTo>
                      <a:pt x="48" y="123"/>
                    </a:lnTo>
                    <a:lnTo>
                      <a:pt x="57" y="108"/>
                    </a:lnTo>
                    <a:lnTo>
                      <a:pt x="66" y="96"/>
                    </a:lnTo>
                    <a:lnTo>
                      <a:pt x="69" y="76"/>
                    </a:lnTo>
                    <a:lnTo>
                      <a:pt x="78" y="57"/>
                    </a:lnTo>
                    <a:lnTo>
                      <a:pt x="83" y="40"/>
                    </a:lnTo>
                    <a:lnTo>
                      <a:pt x="96" y="25"/>
                    </a:lnTo>
                    <a:lnTo>
                      <a:pt x="108" y="18"/>
                    </a:lnTo>
                    <a:lnTo>
                      <a:pt x="83" y="18"/>
                    </a:lnTo>
                    <a:lnTo>
                      <a:pt x="59" y="19"/>
                    </a:lnTo>
                    <a:lnTo>
                      <a:pt x="44" y="15"/>
                    </a:lnTo>
                    <a:lnTo>
                      <a:pt x="32" y="10"/>
                    </a:lnTo>
                    <a:lnTo>
                      <a:pt x="20" y="7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11" y="40"/>
                    </a:lnTo>
                    <a:lnTo>
                      <a:pt x="9" y="54"/>
                    </a:lnTo>
                    <a:lnTo>
                      <a:pt x="26" y="93"/>
                    </a:lnTo>
                    <a:lnTo>
                      <a:pt x="23" y="111"/>
                    </a:lnTo>
                    <a:lnTo>
                      <a:pt x="39" y="144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endParaRPr lang="es-ES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81E7BC0B-06ED-4B0D-8605-3FC5A60E5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764" y="3157538"/>
                <a:ext cx="616015" cy="798512"/>
              </a:xfrm>
              <a:custGeom>
                <a:avLst/>
                <a:gdLst/>
                <a:ahLst/>
                <a:cxnLst>
                  <a:cxn ang="0">
                    <a:pos x="387" y="271"/>
                  </a:cxn>
                  <a:cxn ang="0">
                    <a:pos x="369" y="262"/>
                  </a:cxn>
                  <a:cxn ang="0">
                    <a:pos x="327" y="267"/>
                  </a:cxn>
                  <a:cxn ang="0">
                    <a:pos x="301" y="234"/>
                  </a:cxn>
                  <a:cxn ang="0">
                    <a:pos x="315" y="183"/>
                  </a:cxn>
                  <a:cxn ang="0">
                    <a:pos x="316" y="148"/>
                  </a:cxn>
                  <a:cxn ang="0">
                    <a:pos x="334" y="103"/>
                  </a:cxn>
                  <a:cxn ang="0">
                    <a:pos x="336" y="42"/>
                  </a:cxn>
                  <a:cxn ang="0">
                    <a:pos x="313" y="13"/>
                  </a:cxn>
                  <a:cxn ang="0">
                    <a:pos x="271" y="0"/>
                  </a:cxn>
                  <a:cxn ang="0">
                    <a:pos x="253" y="12"/>
                  </a:cxn>
                  <a:cxn ang="0">
                    <a:pos x="222" y="40"/>
                  </a:cxn>
                  <a:cxn ang="0">
                    <a:pos x="205" y="73"/>
                  </a:cxn>
                  <a:cxn ang="0">
                    <a:pos x="190" y="115"/>
                  </a:cxn>
                  <a:cxn ang="0">
                    <a:pos x="172" y="138"/>
                  </a:cxn>
                  <a:cxn ang="0">
                    <a:pos x="174" y="162"/>
                  </a:cxn>
                  <a:cxn ang="0">
                    <a:pos x="157" y="184"/>
                  </a:cxn>
                  <a:cxn ang="0">
                    <a:pos x="132" y="204"/>
                  </a:cxn>
                  <a:cxn ang="0">
                    <a:pos x="117" y="238"/>
                  </a:cxn>
                  <a:cxn ang="0">
                    <a:pos x="103" y="276"/>
                  </a:cxn>
                  <a:cxn ang="0">
                    <a:pos x="82" y="321"/>
                  </a:cxn>
                  <a:cxn ang="0">
                    <a:pos x="42" y="357"/>
                  </a:cxn>
                  <a:cxn ang="0">
                    <a:pos x="16" y="412"/>
                  </a:cxn>
                  <a:cxn ang="0">
                    <a:pos x="12" y="450"/>
                  </a:cxn>
                  <a:cxn ang="0">
                    <a:pos x="0" y="519"/>
                  </a:cxn>
                  <a:cxn ang="0">
                    <a:pos x="3" y="558"/>
                  </a:cxn>
                  <a:cxn ang="0">
                    <a:pos x="63" y="559"/>
                  </a:cxn>
                  <a:cxn ang="0">
                    <a:pos x="118" y="523"/>
                  </a:cxn>
                  <a:cxn ang="0">
                    <a:pos x="141" y="484"/>
                  </a:cxn>
                  <a:cxn ang="0">
                    <a:pos x="193" y="472"/>
                  </a:cxn>
                  <a:cxn ang="0">
                    <a:pos x="247" y="454"/>
                  </a:cxn>
                  <a:cxn ang="0">
                    <a:pos x="259" y="496"/>
                  </a:cxn>
                  <a:cxn ang="0">
                    <a:pos x="307" y="481"/>
                  </a:cxn>
                  <a:cxn ang="0">
                    <a:pos x="322" y="445"/>
                  </a:cxn>
                  <a:cxn ang="0">
                    <a:pos x="334" y="415"/>
                  </a:cxn>
                  <a:cxn ang="0">
                    <a:pos x="372" y="391"/>
                  </a:cxn>
                  <a:cxn ang="0">
                    <a:pos x="384" y="366"/>
                  </a:cxn>
                  <a:cxn ang="0">
                    <a:pos x="384" y="319"/>
                  </a:cxn>
                  <a:cxn ang="0">
                    <a:pos x="399" y="294"/>
                  </a:cxn>
                </a:cxnLst>
                <a:rect l="0" t="0" r="r" b="b"/>
                <a:pathLst>
                  <a:path w="399" h="565">
                    <a:moveTo>
                      <a:pt x="399" y="292"/>
                    </a:moveTo>
                    <a:lnTo>
                      <a:pt x="387" y="271"/>
                    </a:lnTo>
                    <a:lnTo>
                      <a:pt x="381" y="262"/>
                    </a:lnTo>
                    <a:lnTo>
                      <a:pt x="369" y="262"/>
                    </a:lnTo>
                    <a:lnTo>
                      <a:pt x="352" y="280"/>
                    </a:lnTo>
                    <a:lnTo>
                      <a:pt x="327" y="267"/>
                    </a:lnTo>
                    <a:lnTo>
                      <a:pt x="306" y="255"/>
                    </a:lnTo>
                    <a:lnTo>
                      <a:pt x="301" y="234"/>
                    </a:lnTo>
                    <a:lnTo>
                      <a:pt x="316" y="211"/>
                    </a:lnTo>
                    <a:lnTo>
                      <a:pt x="315" y="183"/>
                    </a:lnTo>
                    <a:lnTo>
                      <a:pt x="316" y="163"/>
                    </a:lnTo>
                    <a:lnTo>
                      <a:pt x="316" y="148"/>
                    </a:lnTo>
                    <a:lnTo>
                      <a:pt x="328" y="132"/>
                    </a:lnTo>
                    <a:lnTo>
                      <a:pt x="334" y="103"/>
                    </a:lnTo>
                    <a:lnTo>
                      <a:pt x="336" y="81"/>
                    </a:lnTo>
                    <a:lnTo>
                      <a:pt x="336" y="42"/>
                    </a:lnTo>
                    <a:lnTo>
                      <a:pt x="333" y="18"/>
                    </a:lnTo>
                    <a:lnTo>
                      <a:pt x="313" y="13"/>
                    </a:lnTo>
                    <a:lnTo>
                      <a:pt x="289" y="1"/>
                    </a:lnTo>
                    <a:lnTo>
                      <a:pt x="271" y="0"/>
                    </a:lnTo>
                    <a:lnTo>
                      <a:pt x="253" y="0"/>
                    </a:lnTo>
                    <a:lnTo>
                      <a:pt x="253" y="12"/>
                    </a:lnTo>
                    <a:lnTo>
                      <a:pt x="237" y="25"/>
                    </a:lnTo>
                    <a:lnTo>
                      <a:pt x="222" y="40"/>
                    </a:lnTo>
                    <a:lnTo>
                      <a:pt x="220" y="63"/>
                    </a:lnTo>
                    <a:lnTo>
                      <a:pt x="205" y="73"/>
                    </a:lnTo>
                    <a:lnTo>
                      <a:pt x="195" y="90"/>
                    </a:lnTo>
                    <a:lnTo>
                      <a:pt x="190" y="115"/>
                    </a:lnTo>
                    <a:cubicBezTo>
                      <a:pt x="174" y="124"/>
                      <a:pt x="175" y="118"/>
                      <a:pt x="175" y="126"/>
                    </a:cubicBezTo>
                    <a:lnTo>
                      <a:pt x="172" y="138"/>
                    </a:lnTo>
                    <a:lnTo>
                      <a:pt x="178" y="151"/>
                    </a:lnTo>
                    <a:lnTo>
                      <a:pt x="174" y="162"/>
                    </a:lnTo>
                    <a:lnTo>
                      <a:pt x="166" y="177"/>
                    </a:lnTo>
                    <a:lnTo>
                      <a:pt x="157" y="184"/>
                    </a:lnTo>
                    <a:lnTo>
                      <a:pt x="144" y="192"/>
                    </a:lnTo>
                    <a:lnTo>
                      <a:pt x="132" y="204"/>
                    </a:lnTo>
                    <a:lnTo>
                      <a:pt x="129" y="223"/>
                    </a:lnTo>
                    <a:lnTo>
                      <a:pt x="117" y="238"/>
                    </a:lnTo>
                    <a:lnTo>
                      <a:pt x="117" y="261"/>
                    </a:lnTo>
                    <a:lnTo>
                      <a:pt x="103" y="276"/>
                    </a:lnTo>
                    <a:lnTo>
                      <a:pt x="93" y="300"/>
                    </a:lnTo>
                    <a:lnTo>
                      <a:pt x="82" y="321"/>
                    </a:lnTo>
                    <a:lnTo>
                      <a:pt x="57" y="340"/>
                    </a:lnTo>
                    <a:lnTo>
                      <a:pt x="42" y="357"/>
                    </a:lnTo>
                    <a:lnTo>
                      <a:pt x="28" y="393"/>
                    </a:lnTo>
                    <a:lnTo>
                      <a:pt x="16" y="412"/>
                    </a:lnTo>
                    <a:lnTo>
                      <a:pt x="22" y="438"/>
                    </a:lnTo>
                    <a:lnTo>
                      <a:pt x="12" y="450"/>
                    </a:lnTo>
                    <a:lnTo>
                      <a:pt x="10" y="487"/>
                    </a:lnTo>
                    <a:lnTo>
                      <a:pt x="0" y="519"/>
                    </a:lnTo>
                    <a:lnTo>
                      <a:pt x="0" y="537"/>
                    </a:lnTo>
                    <a:lnTo>
                      <a:pt x="3" y="558"/>
                    </a:lnTo>
                    <a:lnTo>
                      <a:pt x="31" y="565"/>
                    </a:lnTo>
                    <a:lnTo>
                      <a:pt x="63" y="559"/>
                    </a:lnTo>
                    <a:lnTo>
                      <a:pt x="93" y="538"/>
                    </a:lnTo>
                    <a:lnTo>
                      <a:pt x="118" y="523"/>
                    </a:lnTo>
                    <a:lnTo>
                      <a:pt x="124" y="508"/>
                    </a:lnTo>
                    <a:lnTo>
                      <a:pt x="141" y="484"/>
                    </a:lnTo>
                    <a:lnTo>
                      <a:pt x="162" y="465"/>
                    </a:lnTo>
                    <a:lnTo>
                      <a:pt x="193" y="472"/>
                    </a:lnTo>
                    <a:lnTo>
                      <a:pt x="213" y="472"/>
                    </a:lnTo>
                    <a:lnTo>
                      <a:pt x="247" y="454"/>
                    </a:lnTo>
                    <a:lnTo>
                      <a:pt x="262" y="459"/>
                    </a:lnTo>
                    <a:lnTo>
                      <a:pt x="259" y="496"/>
                    </a:lnTo>
                    <a:lnTo>
                      <a:pt x="289" y="493"/>
                    </a:lnTo>
                    <a:lnTo>
                      <a:pt x="307" y="481"/>
                    </a:lnTo>
                    <a:lnTo>
                      <a:pt x="319" y="465"/>
                    </a:lnTo>
                    <a:lnTo>
                      <a:pt x="322" y="445"/>
                    </a:lnTo>
                    <a:lnTo>
                      <a:pt x="319" y="432"/>
                    </a:lnTo>
                    <a:lnTo>
                      <a:pt x="334" y="415"/>
                    </a:lnTo>
                    <a:lnTo>
                      <a:pt x="355" y="402"/>
                    </a:lnTo>
                    <a:lnTo>
                      <a:pt x="372" y="391"/>
                    </a:lnTo>
                    <a:lnTo>
                      <a:pt x="378" y="382"/>
                    </a:lnTo>
                    <a:lnTo>
                      <a:pt x="384" y="366"/>
                    </a:lnTo>
                    <a:lnTo>
                      <a:pt x="387" y="336"/>
                    </a:lnTo>
                    <a:lnTo>
                      <a:pt x="384" y="319"/>
                    </a:lnTo>
                    <a:lnTo>
                      <a:pt x="391" y="304"/>
                    </a:lnTo>
                    <a:lnTo>
                      <a:pt x="399" y="294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20F66732-714C-47F2-846F-2F1B8F4CB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188" y="3001963"/>
                <a:ext cx="700161" cy="708025"/>
              </a:xfrm>
              <a:custGeom>
                <a:avLst/>
                <a:gdLst/>
                <a:ahLst/>
                <a:cxnLst>
                  <a:cxn ang="0">
                    <a:pos x="275" y="76"/>
                  </a:cxn>
                  <a:cxn ang="0">
                    <a:pos x="251" y="66"/>
                  </a:cxn>
                  <a:cxn ang="0">
                    <a:pos x="225" y="109"/>
                  </a:cxn>
                  <a:cxn ang="0">
                    <a:pos x="197" y="90"/>
                  </a:cxn>
                  <a:cxn ang="0">
                    <a:pos x="164" y="73"/>
                  </a:cxn>
                  <a:cxn ang="0">
                    <a:pos x="141" y="46"/>
                  </a:cxn>
                  <a:cxn ang="0">
                    <a:pos x="147" y="13"/>
                  </a:cxn>
                  <a:cxn ang="0">
                    <a:pos x="125" y="9"/>
                  </a:cxn>
                  <a:cxn ang="0">
                    <a:pos x="99" y="9"/>
                  </a:cxn>
                  <a:cxn ang="0">
                    <a:pos x="74" y="18"/>
                  </a:cxn>
                  <a:cxn ang="0">
                    <a:pos x="63" y="36"/>
                  </a:cxn>
                  <a:cxn ang="0">
                    <a:pos x="56" y="70"/>
                  </a:cxn>
                  <a:cxn ang="0">
                    <a:pos x="56" y="99"/>
                  </a:cxn>
                  <a:cxn ang="0">
                    <a:pos x="36" y="130"/>
                  </a:cxn>
                  <a:cxn ang="0">
                    <a:pos x="36" y="217"/>
                  </a:cxn>
                  <a:cxn ang="0">
                    <a:pos x="18" y="258"/>
                  </a:cxn>
                  <a:cxn ang="0">
                    <a:pos x="18" y="324"/>
                  </a:cxn>
                  <a:cxn ang="0">
                    <a:pos x="11" y="369"/>
                  </a:cxn>
                  <a:cxn ang="0">
                    <a:pos x="71" y="372"/>
                  </a:cxn>
                  <a:cxn ang="0">
                    <a:pos x="101" y="406"/>
                  </a:cxn>
                  <a:cxn ang="0">
                    <a:pos x="87" y="430"/>
                  </a:cxn>
                  <a:cxn ang="0">
                    <a:pos x="86" y="477"/>
                  </a:cxn>
                  <a:cxn ang="0">
                    <a:pos x="116" y="498"/>
                  </a:cxn>
                  <a:cxn ang="0">
                    <a:pos x="141" y="475"/>
                  </a:cxn>
                  <a:cxn ang="0">
                    <a:pos x="165" y="432"/>
                  </a:cxn>
                  <a:cxn ang="0">
                    <a:pos x="222" y="409"/>
                  </a:cxn>
                  <a:cxn ang="0">
                    <a:pos x="287" y="385"/>
                  </a:cxn>
                  <a:cxn ang="0">
                    <a:pos x="270" y="360"/>
                  </a:cxn>
                  <a:cxn ang="0">
                    <a:pos x="273" y="331"/>
                  </a:cxn>
                  <a:cxn ang="0">
                    <a:pos x="296" y="315"/>
                  </a:cxn>
                  <a:cxn ang="0">
                    <a:pos x="318" y="319"/>
                  </a:cxn>
                  <a:cxn ang="0">
                    <a:pos x="330" y="354"/>
                  </a:cxn>
                  <a:cxn ang="0">
                    <a:pos x="360" y="364"/>
                  </a:cxn>
                  <a:cxn ang="0">
                    <a:pos x="396" y="366"/>
                  </a:cxn>
                  <a:cxn ang="0">
                    <a:pos x="441" y="382"/>
                  </a:cxn>
                  <a:cxn ang="0">
                    <a:pos x="452" y="319"/>
                  </a:cxn>
                  <a:cxn ang="0">
                    <a:pos x="455" y="276"/>
                  </a:cxn>
                  <a:cxn ang="0">
                    <a:pos x="405" y="271"/>
                  </a:cxn>
                  <a:cxn ang="0">
                    <a:pos x="378" y="246"/>
                  </a:cxn>
                  <a:cxn ang="0">
                    <a:pos x="360" y="219"/>
                  </a:cxn>
                  <a:cxn ang="0">
                    <a:pos x="338" y="202"/>
                  </a:cxn>
                  <a:cxn ang="0">
                    <a:pos x="348" y="162"/>
                  </a:cxn>
                  <a:cxn ang="0">
                    <a:pos x="326" y="121"/>
                  </a:cxn>
                  <a:cxn ang="0">
                    <a:pos x="306" y="87"/>
                  </a:cxn>
                </a:cxnLst>
                <a:rect l="0" t="0" r="r" b="b"/>
                <a:pathLst>
                  <a:path w="455" h="502">
                    <a:moveTo>
                      <a:pt x="283" y="82"/>
                    </a:moveTo>
                    <a:lnTo>
                      <a:pt x="275" y="76"/>
                    </a:lnTo>
                    <a:lnTo>
                      <a:pt x="272" y="61"/>
                    </a:lnTo>
                    <a:lnTo>
                      <a:pt x="251" y="66"/>
                    </a:lnTo>
                    <a:lnTo>
                      <a:pt x="240" y="90"/>
                    </a:lnTo>
                    <a:lnTo>
                      <a:pt x="225" y="109"/>
                    </a:lnTo>
                    <a:lnTo>
                      <a:pt x="210" y="105"/>
                    </a:lnTo>
                    <a:lnTo>
                      <a:pt x="197" y="90"/>
                    </a:lnTo>
                    <a:lnTo>
                      <a:pt x="182" y="85"/>
                    </a:lnTo>
                    <a:lnTo>
                      <a:pt x="164" y="73"/>
                    </a:lnTo>
                    <a:lnTo>
                      <a:pt x="155" y="60"/>
                    </a:lnTo>
                    <a:lnTo>
                      <a:pt x="141" y="46"/>
                    </a:lnTo>
                    <a:lnTo>
                      <a:pt x="147" y="33"/>
                    </a:lnTo>
                    <a:lnTo>
                      <a:pt x="147" y="13"/>
                    </a:lnTo>
                    <a:lnTo>
                      <a:pt x="141" y="0"/>
                    </a:lnTo>
                    <a:lnTo>
                      <a:pt x="125" y="9"/>
                    </a:lnTo>
                    <a:lnTo>
                      <a:pt x="116" y="18"/>
                    </a:lnTo>
                    <a:lnTo>
                      <a:pt x="99" y="9"/>
                    </a:lnTo>
                    <a:lnTo>
                      <a:pt x="83" y="13"/>
                    </a:lnTo>
                    <a:lnTo>
                      <a:pt x="74" y="18"/>
                    </a:lnTo>
                    <a:lnTo>
                      <a:pt x="59" y="7"/>
                    </a:lnTo>
                    <a:lnTo>
                      <a:pt x="63" y="36"/>
                    </a:lnTo>
                    <a:lnTo>
                      <a:pt x="63" y="55"/>
                    </a:lnTo>
                    <a:lnTo>
                      <a:pt x="56" y="70"/>
                    </a:lnTo>
                    <a:lnTo>
                      <a:pt x="56" y="84"/>
                    </a:lnTo>
                    <a:lnTo>
                      <a:pt x="56" y="99"/>
                    </a:lnTo>
                    <a:lnTo>
                      <a:pt x="45" y="111"/>
                    </a:lnTo>
                    <a:lnTo>
                      <a:pt x="36" y="130"/>
                    </a:lnTo>
                    <a:lnTo>
                      <a:pt x="39" y="168"/>
                    </a:lnTo>
                    <a:lnTo>
                      <a:pt x="36" y="217"/>
                    </a:lnTo>
                    <a:lnTo>
                      <a:pt x="30" y="243"/>
                    </a:lnTo>
                    <a:lnTo>
                      <a:pt x="18" y="258"/>
                    </a:lnTo>
                    <a:lnTo>
                      <a:pt x="17" y="297"/>
                    </a:lnTo>
                    <a:lnTo>
                      <a:pt x="18" y="324"/>
                    </a:lnTo>
                    <a:lnTo>
                      <a:pt x="0" y="345"/>
                    </a:lnTo>
                    <a:lnTo>
                      <a:pt x="11" y="369"/>
                    </a:lnTo>
                    <a:lnTo>
                      <a:pt x="56" y="391"/>
                    </a:lnTo>
                    <a:lnTo>
                      <a:pt x="71" y="372"/>
                    </a:lnTo>
                    <a:lnTo>
                      <a:pt x="86" y="372"/>
                    </a:lnTo>
                    <a:lnTo>
                      <a:pt x="101" y="406"/>
                    </a:lnTo>
                    <a:lnTo>
                      <a:pt x="90" y="415"/>
                    </a:lnTo>
                    <a:lnTo>
                      <a:pt x="87" y="430"/>
                    </a:lnTo>
                    <a:lnTo>
                      <a:pt x="89" y="445"/>
                    </a:lnTo>
                    <a:lnTo>
                      <a:pt x="86" y="477"/>
                    </a:lnTo>
                    <a:lnTo>
                      <a:pt x="105" y="502"/>
                    </a:lnTo>
                    <a:lnTo>
                      <a:pt x="116" y="498"/>
                    </a:lnTo>
                    <a:lnTo>
                      <a:pt x="128" y="496"/>
                    </a:lnTo>
                    <a:lnTo>
                      <a:pt x="141" y="475"/>
                    </a:lnTo>
                    <a:lnTo>
                      <a:pt x="146" y="454"/>
                    </a:lnTo>
                    <a:lnTo>
                      <a:pt x="165" y="432"/>
                    </a:lnTo>
                    <a:lnTo>
                      <a:pt x="180" y="432"/>
                    </a:lnTo>
                    <a:lnTo>
                      <a:pt x="222" y="409"/>
                    </a:lnTo>
                    <a:lnTo>
                      <a:pt x="240" y="408"/>
                    </a:lnTo>
                    <a:lnTo>
                      <a:pt x="287" y="385"/>
                    </a:lnTo>
                    <a:lnTo>
                      <a:pt x="282" y="367"/>
                    </a:lnTo>
                    <a:lnTo>
                      <a:pt x="270" y="360"/>
                    </a:lnTo>
                    <a:lnTo>
                      <a:pt x="272" y="349"/>
                    </a:lnTo>
                    <a:lnTo>
                      <a:pt x="273" y="331"/>
                    </a:lnTo>
                    <a:lnTo>
                      <a:pt x="284" y="319"/>
                    </a:lnTo>
                    <a:lnTo>
                      <a:pt x="296" y="315"/>
                    </a:lnTo>
                    <a:lnTo>
                      <a:pt x="308" y="318"/>
                    </a:lnTo>
                    <a:lnTo>
                      <a:pt x="318" y="319"/>
                    </a:lnTo>
                    <a:lnTo>
                      <a:pt x="324" y="342"/>
                    </a:lnTo>
                    <a:lnTo>
                      <a:pt x="330" y="354"/>
                    </a:lnTo>
                    <a:lnTo>
                      <a:pt x="335" y="369"/>
                    </a:lnTo>
                    <a:lnTo>
                      <a:pt x="360" y="364"/>
                    </a:lnTo>
                    <a:lnTo>
                      <a:pt x="380" y="363"/>
                    </a:lnTo>
                    <a:lnTo>
                      <a:pt x="396" y="366"/>
                    </a:lnTo>
                    <a:lnTo>
                      <a:pt x="413" y="381"/>
                    </a:lnTo>
                    <a:lnTo>
                      <a:pt x="441" y="382"/>
                    </a:lnTo>
                    <a:lnTo>
                      <a:pt x="440" y="348"/>
                    </a:lnTo>
                    <a:lnTo>
                      <a:pt x="452" y="319"/>
                    </a:lnTo>
                    <a:lnTo>
                      <a:pt x="452" y="288"/>
                    </a:lnTo>
                    <a:lnTo>
                      <a:pt x="455" y="276"/>
                    </a:lnTo>
                    <a:lnTo>
                      <a:pt x="425" y="279"/>
                    </a:lnTo>
                    <a:lnTo>
                      <a:pt x="405" y="271"/>
                    </a:lnTo>
                    <a:lnTo>
                      <a:pt x="393" y="264"/>
                    </a:lnTo>
                    <a:lnTo>
                      <a:pt x="378" y="246"/>
                    </a:lnTo>
                    <a:lnTo>
                      <a:pt x="378" y="229"/>
                    </a:lnTo>
                    <a:lnTo>
                      <a:pt x="360" y="219"/>
                    </a:lnTo>
                    <a:lnTo>
                      <a:pt x="344" y="214"/>
                    </a:lnTo>
                    <a:lnTo>
                      <a:pt x="338" y="202"/>
                    </a:lnTo>
                    <a:lnTo>
                      <a:pt x="351" y="181"/>
                    </a:lnTo>
                    <a:lnTo>
                      <a:pt x="348" y="162"/>
                    </a:lnTo>
                    <a:lnTo>
                      <a:pt x="335" y="144"/>
                    </a:lnTo>
                    <a:lnTo>
                      <a:pt x="326" y="121"/>
                    </a:lnTo>
                    <a:lnTo>
                      <a:pt x="315" y="96"/>
                    </a:lnTo>
                    <a:lnTo>
                      <a:pt x="306" y="87"/>
                    </a:lnTo>
                    <a:lnTo>
                      <a:pt x="283" y="82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8BD0C3E5-B622-4615-A5AD-9B8EEC4D4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319" y="3111500"/>
                <a:ext cx="346111" cy="306388"/>
              </a:xfrm>
              <a:custGeom>
                <a:avLst/>
                <a:gdLst/>
                <a:ahLst/>
                <a:cxnLst>
                  <a:cxn ang="0">
                    <a:pos x="98" y="9"/>
                  </a:cxn>
                  <a:cxn ang="0">
                    <a:pos x="86" y="0"/>
                  </a:cxn>
                  <a:cxn ang="0">
                    <a:pos x="71" y="1"/>
                  </a:cxn>
                  <a:cxn ang="0">
                    <a:pos x="60" y="3"/>
                  </a:cxn>
                  <a:cxn ang="0">
                    <a:pos x="48" y="12"/>
                  </a:cxn>
                  <a:cxn ang="0">
                    <a:pos x="33" y="22"/>
                  </a:cxn>
                  <a:cxn ang="0">
                    <a:pos x="17" y="28"/>
                  </a:cxn>
                  <a:cxn ang="0">
                    <a:pos x="0" y="37"/>
                  </a:cxn>
                  <a:cxn ang="0">
                    <a:pos x="0" y="58"/>
                  </a:cxn>
                  <a:cxn ang="0">
                    <a:pos x="0" y="75"/>
                  </a:cxn>
                  <a:cxn ang="0">
                    <a:pos x="2" y="87"/>
                  </a:cxn>
                  <a:cxn ang="0">
                    <a:pos x="8" y="103"/>
                  </a:cxn>
                  <a:cxn ang="0">
                    <a:pos x="17" y="127"/>
                  </a:cxn>
                  <a:cxn ang="0">
                    <a:pos x="39" y="132"/>
                  </a:cxn>
                  <a:cxn ang="0">
                    <a:pos x="50" y="145"/>
                  </a:cxn>
                  <a:cxn ang="0">
                    <a:pos x="66" y="157"/>
                  </a:cxn>
                  <a:cxn ang="0">
                    <a:pos x="89" y="175"/>
                  </a:cxn>
                  <a:cxn ang="0">
                    <a:pos x="107" y="199"/>
                  </a:cxn>
                  <a:cxn ang="0">
                    <a:pos x="126" y="207"/>
                  </a:cxn>
                  <a:cxn ang="0">
                    <a:pos x="149" y="217"/>
                  </a:cxn>
                  <a:cxn ang="0">
                    <a:pos x="207" y="214"/>
                  </a:cxn>
                  <a:cxn ang="0">
                    <a:pos x="225" y="192"/>
                  </a:cxn>
                  <a:cxn ang="0">
                    <a:pos x="225" y="180"/>
                  </a:cxn>
                  <a:cxn ang="0">
                    <a:pos x="221" y="169"/>
                  </a:cxn>
                  <a:cxn ang="0">
                    <a:pos x="210" y="151"/>
                  </a:cxn>
                  <a:cxn ang="0">
                    <a:pos x="192" y="136"/>
                  </a:cxn>
                  <a:cxn ang="0">
                    <a:pos x="173" y="136"/>
                  </a:cxn>
                  <a:cxn ang="0">
                    <a:pos x="162" y="130"/>
                  </a:cxn>
                  <a:cxn ang="0">
                    <a:pos x="144" y="130"/>
                  </a:cxn>
                  <a:cxn ang="0">
                    <a:pos x="131" y="117"/>
                  </a:cxn>
                  <a:cxn ang="0">
                    <a:pos x="120" y="117"/>
                  </a:cxn>
                  <a:cxn ang="0">
                    <a:pos x="113" y="126"/>
                  </a:cxn>
                  <a:cxn ang="0">
                    <a:pos x="113" y="138"/>
                  </a:cxn>
                  <a:cxn ang="0">
                    <a:pos x="102" y="133"/>
                  </a:cxn>
                  <a:cxn ang="0">
                    <a:pos x="89" y="117"/>
                  </a:cxn>
                  <a:cxn ang="0">
                    <a:pos x="80" y="111"/>
                  </a:cxn>
                  <a:cxn ang="0">
                    <a:pos x="83" y="87"/>
                  </a:cxn>
                  <a:cxn ang="0">
                    <a:pos x="95" y="78"/>
                  </a:cxn>
                  <a:cxn ang="0">
                    <a:pos x="101" y="60"/>
                  </a:cxn>
                  <a:cxn ang="0">
                    <a:pos x="107" y="49"/>
                  </a:cxn>
                  <a:cxn ang="0">
                    <a:pos x="123" y="51"/>
                  </a:cxn>
                  <a:cxn ang="0">
                    <a:pos x="140" y="55"/>
                  </a:cxn>
                  <a:cxn ang="0">
                    <a:pos x="153" y="43"/>
                  </a:cxn>
                  <a:cxn ang="0">
                    <a:pos x="144" y="28"/>
                  </a:cxn>
                  <a:cxn ang="0">
                    <a:pos x="132" y="24"/>
                  </a:cxn>
                  <a:cxn ang="0">
                    <a:pos x="117" y="27"/>
                  </a:cxn>
                  <a:cxn ang="0">
                    <a:pos x="102" y="31"/>
                  </a:cxn>
                  <a:cxn ang="0">
                    <a:pos x="98" y="22"/>
                  </a:cxn>
                  <a:cxn ang="0">
                    <a:pos x="98" y="9"/>
                  </a:cxn>
                </a:cxnLst>
                <a:rect l="0" t="0" r="r" b="b"/>
                <a:pathLst>
                  <a:path w="225" h="217">
                    <a:moveTo>
                      <a:pt x="98" y="9"/>
                    </a:moveTo>
                    <a:lnTo>
                      <a:pt x="86" y="0"/>
                    </a:lnTo>
                    <a:lnTo>
                      <a:pt x="71" y="1"/>
                    </a:lnTo>
                    <a:lnTo>
                      <a:pt x="60" y="3"/>
                    </a:lnTo>
                    <a:lnTo>
                      <a:pt x="48" y="12"/>
                    </a:lnTo>
                    <a:lnTo>
                      <a:pt x="33" y="22"/>
                    </a:lnTo>
                    <a:lnTo>
                      <a:pt x="17" y="28"/>
                    </a:lnTo>
                    <a:lnTo>
                      <a:pt x="0" y="37"/>
                    </a:lnTo>
                    <a:lnTo>
                      <a:pt x="0" y="58"/>
                    </a:lnTo>
                    <a:lnTo>
                      <a:pt x="0" y="75"/>
                    </a:lnTo>
                    <a:lnTo>
                      <a:pt x="2" y="87"/>
                    </a:lnTo>
                    <a:lnTo>
                      <a:pt x="8" y="103"/>
                    </a:lnTo>
                    <a:lnTo>
                      <a:pt x="17" y="127"/>
                    </a:lnTo>
                    <a:lnTo>
                      <a:pt x="39" y="132"/>
                    </a:lnTo>
                    <a:lnTo>
                      <a:pt x="50" y="145"/>
                    </a:lnTo>
                    <a:lnTo>
                      <a:pt x="66" y="157"/>
                    </a:lnTo>
                    <a:lnTo>
                      <a:pt x="89" y="175"/>
                    </a:lnTo>
                    <a:lnTo>
                      <a:pt x="107" y="199"/>
                    </a:lnTo>
                    <a:lnTo>
                      <a:pt x="126" y="207"/>
                    </a:lnTo>
                    <a:lnTo>
                      <a:pt x="149" y="217"/>
                    </a:lnTo>
                    <a:lnTo>
                      <a:pt x="207" y="214"/>
                    </a:lnTo>
                    <a:lnTo>
                      <a:pt x="225" y="192"/>
                    </a:lnTo>
                    <a:lnTo>
                      <a:pt x="225" y="180"/>
                    </a:lnTo>
                    <a:lnTo>
                      <a:pt x="221" y="169"/>
                    </a:lnTo>
                    <a:lnTo>
                      <a:pt x="210" y="151"/>
                    </a:lnTo>
                    <a:lnTo>
                      <a:pt x="192" y="136"/>
                    </a:lnTo>
                    <a:lnTo>
                      <a:pt x="173" y="136"/>
                    </a:lnTo>
                    <a:lnTo>
                      <a:pt x="162" y="130"/>
                    </a:lnTo>
                    <a:lnTo>
                      <a:pt x="144" y="130"/>
                    </a:lnTo>
                    <a:lnTo>
                      <a:pt x="131" y="117"/>
                    </a:lnTo>
                    <a:lnTo>
                      <a:pt x="120" y="117"/>
                    </a:lnTo>
                    <a:lnTo>
                      <a:pt x="113" y="126"/>
                    </a:lnTo>
                    <a:lnTo>
                      <a:pt x="113" y="138"/>
                    </a:lnTo>
                    <a:lnTo>
                      <a:pt x="102" y="133"/>
                    </a:lnTo>
                    <a:lnTo>
                      <a:pt x="89" y="117"/>
                    </a:lnTo>
                    <a:lnTo>
                      <a:pt x="80" y="111"/>
                    </a:lnTo>
                    <a:lnTo>
                      <a:pt x="83" y="87"/>
                    </a:lnTo>
                    <a:lnTo>
                      <a:pt x="95" y="78"/>
                    </a:lnTo>
                    <a:lnTo>
                      <a:pt x="101" y="60"/>
                    </a:lnTo>
                    <a:lnTo>
                      <a:pt x="107" y="49"/>
                    </a:lnTo>
                    <a:lnTo>
                      <a:pt x="123" y="51"/>
                    </a:lnTo>
                    <a:lnTo>
                      <a:pt x="140" y="55"/>
                    </a:lnTo>
                    <a:lnTo>
                      <a:pt x="153" y="43"/>
                    </a:lnTo>
                    <a:lnTo>
                      <a:pt x="144" y="28"/>
                    </a:lnTo>
                    <a:lnTo>
                      <a:pt x="132" y="24"/>
                    </a:lnTo>
                    <a:lnTo>
                      <a:pt x="117" y="27"/>
                    </a:lnTo>
                    <a:lnTo>
                      <a:pt x="102" y="31"/>
                    </a:lnTo>
                    <a:lnTo>
                      <a:pt x="98" y="22"/>
                    </a:lnTo>
                    <a:lnTo>
                      <a:pt x="98" y="9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54CE1C85-9380-403C-870B-AB119476C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157" y="3014663"/>
                <a:ext cx="504878" cy="325437"/>
              </a:xfrm>
              <a:custGeom>
                <a:avLst/>
                <a:gdLst/>
                <a:ahLst/>
                <a:cxnLst>
                  <a:cxn ang="0">
                    <a:pos x="254" y="11"/>
                  </a:cxn>
                  <a:cxn ang="0">
                    <a:pos x="228" y="21"/>
                  </a:cxn>
                  <a:cxn ang="0">
                    <a:pos x="206" y="47"/>
                  </a:cxn>
                  <a:cxn ang="0">
                    <a:pos x="171" y="59"/>
                  </a:cxn>
                  <a:cxn ang="0">
                    <a:pos x="150" y="44"/>
                  </a:cxn>
                  <a:cxn ang="0">
                    <a:pos x="126" y="20"/>
                  </a:cxn>
                  <a:cxn ang="0">
                    <a:pos x="98" y="6"/>
                  </a:cxn>
                  <a:cxn ang="0">
                    <a:pos x="86" y="29"/>
                  </a:cxn>
                  <a:cxn ang="0">
                    <a:pos x="92" y="57"/>
                  </a:cxn>
                  <a:cxn ang="0">
                    <a:pos x="62" y="53"/>
                  </a:cxn>
                  <a:cxn ang="0">
                    <a:pos x="33" y="60"/>
                  </a:cxn>
                  <a:cxn ang="0">
                    <a:pos x="17" y="78"/>
                  </a:cxn>
                  <a:cxn ang="0">
                    <a:pos x="20" y="99"/>
                  </a:cxn>
                  <a:cxn ang="0">
                    <a:pos x="54" y="90"/>
                  </a:cxn>
                  <a:cxn ang="0">
                    <a:pos x="74" y="111"/>
                  </a:cxn>
                  <a:cxn ang="0">
                    <a:pos x="26" y="117"/>
                  </a:cxn>
                  <a:cxn ang="0">
                    <a:pos x="14" y="146"/>
                  </a:cxn>
                  <a:cxn ang="0">
                    <a:pos x="0" y="179"/>
                  </a:cxn>
                  <a:cxn ang="0">
                    <a:pos x="23" y="203"/>
                  </a:cxn>
                  <a:cxn ang="0">
                    <a:pos x="35" y="189"/>
                  </a:cxn>
                  <a:cxn ang="0">
                    <a:pos x="60" y="198"/>
                  </a:cxn>
                  <a:cxn ang="0">
                    <a:pos x="93" y="203"/>
                  </a:cxn>
                  <a:cxn ang="0">
                    <a:pos x="126" y="218"/>
                  </a:cxn>
                  <a:cxn ang="0">
                    <a:pos x="158" y="212"/>
                  </a:cxn>
                  <a:cxn ang="0">
                    <a:pos x="171" y="171"/>
                  </a:cxn>
                  <a:cxn ang="0">
                    <a:pos x="191" y="135"/>
                  </a:cxn>
                  <a:cxn ang="0">
                    <a:pos x="222" y="99"/>
                  </a:cxn>
                  <a:cxn ang="0">
                    <a:pos x="279" y="113"/>
                  </a:cxn>
                  <a:cxn ang="0">
                    <a:pos x="312" y="98"/>
                  </a:cxn>
                  <a:cxn ang="0">
                    <a:pos x="320" y="56"/>
                  </a:cxn>
                  <a:cxn ang="0">
                    <a:pos x="326" y="14"/>
                  </a:cxn>
                  <a:cxn ang="0">
                    <a:pos x="306" y="0"/>
                  </a:cxn>
                  <a:cxn ang="0">
                    <a:pos x="291" y="18"/>
                  </a:cxn>
                  <a:cxn ang="0">
                    <a:pos x="269" y="2"/>
                  </a:cxn>
                </a:cxnLst>
                <a:rect l="0" t="0" r="r" b="b"/>
                <a:pathLst>
                  <a:path w="327" h="230">
                    <a:moveTo>
                      <a:pt x="270" y="2"/>
                    </a:moveTo>
                    <a:lnTo>
                      <a:pt x="254" y="11"/>
                    </a:lnTo>
                    <a:lnTo>
                      <a:pt x="243" y="21"/>
                    </a:lnTo>
                    <a:lnTo>
                      <a:pt x="228" y="21"/>
                    </a:lnTo>
                    <a:lnTo>
                      <a:pt x="212" y="24"/>
                    </a:lnTo>
                    <a:lnTo>
                      <a:pt x="206" y="47"/>
                    </a:lnTo>
                    <a:lnTo>
                      <a:pt x="189" y="56"/>
                    </a:lnTo>
                    <a:lnTo>
                      <a:pt x="171" y="59"/>
                    </a:lnTo>
                    <a:lnTo>
                      <a:pt x="164" y="51"/>
                    </a:lnTo>
                    <a:lnTo>
                      <a:pt x="150" y="44"/>
                    </a:lnTo>
                    <a:lnTo>
                      <a:pt x="144" y="27"/>
                    </a:lnTo>
                    <a:lnTo>
                      <a:pt x="126" y="20"/>
                    </a:lnTo>
                    <a:lnTo>
                      <a:pt x="117" y="27"/>
                    </a:lnTo>
                    <a:lnTo>
                      <a:pt x="98" y="6"/>
                    </a:lnTo>
                    <a:lnTo>
                      <a:pt x="89" y="12"/>
                    </a:lnTo>
                    <a:lnTo>
                      <a:pt x="86" y="29"/>
                    </a:lnTo>
                    <a:lnTo>
                      <a:pt x="87" y="41"/>
                    </a:lnTo>
                    <a:lnTo>
                      <a:pt x="92" y="57"/>
                    </a:lnTo>
                    <a:lnTo>
                      <a:pt x="75" y="60"/>
                    </a:lnTo>
                    <a:lnTo>
                      <a:pt x="62" y="53"/>
                    </a:lnTo>
                    <a:lnTo>
                      <a:pt x="47" y="53"/>
                    </a:lnTo>
                    <a:lnTo>
                      <a:pt x="33" y="60"/>
                    </a:lnTo>
                    <a:lnTo>
                      <a:pt x="12" y="69"/>
                    </a:lnTo>
                    <a:lnTo>
                      <a:pt x="17" y="78"/>
                    </a:lnTo>
                    <a:lnTo>
                      <a:pt x="17" y="89"/>
                    </a:lnTo>
                    <a:lnTo>
                      <a:pt x="20" y="99"/>
                    </a:lnTo>
                    <a:lnTo>
                      <a:pt x="44" y="93"/>
                    </a:lnTo>
                    <a:lnTo>
                      <a:pt x="54" y="90"/>
                    </a:lnTo>
                    <a:lnTo>
                      <a:pt x="63" y="96"/>
                    </a:lnTo>
                    <a:lnTo>
                      <a:pt x="74" y="111"/>
                    </a:lnTo>
                    <a:lnTo>
                      <a:pt x="62" y="122"/>
                    </a:lnTo>
                    <a:lnTo>
                      <a:pt x="26" y="117"/>
                    </a:lnTo>
                    <a:lnTo>
                      <a:pt x="17" y="131"/>
                    </a:lnTo>
                    <a:lnTo>
                      <a:pt x="14" y="146"/>
                    </a:lnTo>
                    <a:lnTo>
                      <a:pt x="0" y="153"/>
                    </a:lnTo>
                    <a:lnTo>
                      <a:pt x="0" y="179"/>
                    </a:lnTo>
                    <a:lnTo>
                      <a:pt x="6" y="183"/>
                    </a:lnTo>
                    <a:lnTo>
                      <a:pt x="23" y="203"/>
                    </a:lnTo>
                    <a:lnTo>
                      <a:pt x="33" y="203"/>
                    </a:lnTo>
                    <a:lnTo>
                      <a:pt x="35" y="189"/>
                    </a:lnTo>
                    <a:lnTo>
                      <a:pt x="47" y="183"/>
                    </a:lnTo>
                    <a:lnTo>
                      <a:pt x="60" y="198"/>
                    </a:lnTo>
                    <a:lnTo>
                      <a:pt x="81" y="198"/>
                    </a:lnTo>
                    <a:lnTo>
                      <a:pt x="93" y="203"/>
                    </a:lnTo>
                    <a:lnTo>
                      <a:pt x="111" y="203"/>
                    </a:lnTo>
                    <a:lnTo>
                      <a:pt x="126" y="218"/>
                    </a:lnTo>
                    <a:lnTo>
                      <a:pt x="138" y="230"/>
                    </a:lnTo>
                    <a:lnTo>
                      <a:pt x="158" y="212"/>
                    </a:lnTo>
                    <a:lnTo>
                      <a:pt x="161" y="189"/>
                    </a:lnTo>
                    <a:lnTo>
                      <a:pt x="171" y="171"/>
                    </a:lnTo>
                    <a:lnTo>
                      <a:pt x="186" y="162"/>
                    </a:lnTo>
                    <a:lnTo>
                      <a:pt x="191" y="135"/>
                    </a:lnTo>
                    <a:lnTo>
                      <a:pt x="221" y="110"/>
                    </a:lnTo>
                    <a:lnTo>
                      <a:pt x="222" y="99"/>
                    </a:lnTo>
                    <a:lnTo>
                      <a:pt x="255" y="102"/>
                    </a:lnTo>
                    <a:lnTo>
                      <a:pt x="279" y="113"/>
                    </a:lnTo>
                    <a:lnTo>
                      <a:pt x="303" y="116"/>
                    </a:lnTo>
                    <a:lnTo>
                      <a:pt x="312" y="98"/>
                    </a:lnTo>
                    <a:lnTo>
                      <a:pt x="320" y="89"/>
                    </a:lnTo>
                    <a:lnTo>
                      <a:pt x="320" y="56"/>
                    </a:lnTo>
                    <a:lnTo>
                      <a:pt x="327" y="44"/>
                    </a:lnTo>
                    <a:lnTo>
                      <a:pt x="326" y="14"/>
                    </a:lnTo>
                    <a:lnTo>
                      <a:pt x="323" y="0"/>
                    </a:lnTo>
                    <a:lnTo>
                      <a:pt x="306" y="0"/>
                    </a:lnTo>
                    <a:lnTo>
                      <a:pt x="302" y="14"/>
                    </a:lnTo>
                    <a:lnTo>
                      <a:pt x="291" y="18"/>
                    </a:lnTo>
                    <a:lnTo>
                      <a:pt x="278" y="11"/>
                    </a:lnTo>
                    <a:lnTo>
                      <a:pt x="269" y="2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0F2B9F16-A118-43BC-8313-CC3DF55CF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6376" y="2570163"/>
                <a:ext cx="1162173" cy="368300"/>
              </a:xfrm>
              <a:custGeom>
                <a:avLst/>
                <a:gdLst/>
                <a:ahLst/>
                <a:cxnLst>
                  <a:cxn ang="0">
                    <a:pos x="549" y="30"/>
                  </a:cxn>
                  <a:cxn ang="0">
                    <a:pos x="505" y="30"/>
                  </a:cxn>
                  <a:cxn ang="0">
                    <a:pos x="448" y="0"/>
                  </a:cxn>
                  <a:cxn ang="0">
                    <a:pos x="378" y="11"/>
                  </a:cxn>
                  <a:cxn ang="0">
                    <a:pos x="345" y="32"/>
                  </a:cxn>
                  <a:cxn ang="0">
                    <a:pos x="288" y="21"/>
                  </a:cxn>
                  <a:cxn ang="0">
                    <a:pos x="207" y="15"/>
                  </a:cxn>
                  <a:cxn ang="0">
                    <a:pos x="169" y="11"/>
                  </a:cxn>
                  <a:cxn ang="0">
                    <a:pos x="127" y="24"/>
                  </a:cxn>
                  <a:cxn ang="0">
                    <a:pos x="91" y="47"/>
                  </a:cxn>
                  <a:cxn ang="0">
                    <a:pos x="76" y="87"/>
                  </a:cxn>
                  <a:cxn ang="0">
                    <a:pos x="48" y="117"/>
                  </a:cxn>
                  <a:cxn ang="0">
                    <a:pos x="31" y="156"/>
                  </a:cxn>
                  <a:cxn ang="0">
                    <a:pos x="0" y="188"/>
                  </a:cxn>
                  <a:cxn ang="0">
                    <a:pos x="21" y="216"/>
                  </a:cxn>
                  <a:cxn ang="0">
                    <a:pos x="55" y="246"/>
                  </a:cxn>
                  <a:cxn ang="0">
                    <a:pos x="93" y="230"/>
                  </a:cxn>
                  <a:cxn ang="0">
                    <a:pos x="139" y="225"/>
                  </a:cxn>
                  <a:cxn ang="0">
                    <a:pos x="184" y="207"/>
                  </a:cxn>
                  <a:cxn ang="0">
                    <a:pos x="237" y="213"/>
                  </a:cxn>
                  <a:cxn ang="0">
                    <a:pos x="271" y="209"/>
                  </a:cxn>
                  <a:cxn ang="0">
                    <a:pos x="318" y="201"/>
                  </a:cxn>
                  <a:cxn ang="0">
                    <a:pos x="357" y="210"/>
                  </a:cxn>
                  <a:cxn ang="0">
                    <a:pos x="408" y="206"/>
                  </a:cxn>
                  <a:cxn ang="0">
                    <a:pos x="472" y="215"/>
                  </a:cxn>
                  <a:cxn ang="0">
                    <a:pos x="538" y="201"/>
                  </a:cxn>
                  <a:cxn ang="0">
                    <a:pos x="594" y="222"/>
                  </a:cxn>
                  <a:cxn ang="0">
                    <a:pos x="619" y="233"/>
                  </a:cxn>
                  <a:cxn ang="0">
                    <a:pos x="642" y="260"/>
                  </a:cxn>
                  <a:cxn ang="0">
                    <a:pos x="694" y="258"/>
                  </a:cxn>
                  <a:cxn ang="0">
                    <a:pos x="661" y="132"/>
                  </a:cxn>
                  <a:cxn ang="0">
                    <a:pos x="571" y="30"/>
                  </a:cxn>
                </a:cxnLst>
                <a:rect l="0" t="0" r="r" b="b"/>
                <a:pathLst>
                  <a:path w="754" h="260">
                    <a:moveTo>
                      <a:pt x="571" y="30"/>
                    </a:moveTo>
                    <a:lnTo>
                      <a:pt x="549" y="30"/>
                    </a:lnTo>
                    <a:lnTo>
                      <a:pt x="531" y="41"/>
                    </a:lnTo>
                    <a:lnTo>
                      <a:pt x="505" y="30"/>
                    </a:lnTo>
                    <a:lnTo>
                      <a:pt x="472" y="14"/>
                    </a:lnTo>
                    <a:lnTo>
                      <a:pt x="448" y="0"/>
                    </a:lnTo>
                    <a:lnTo>
                      <a:pt x="414" y="2"/>
                    </a:lnTo>
                    <a:lnTo>
                      <a:pt x="378" y="11"/>
                    </a:lnTo>
                    <a:lnTo>
                      <a:pt x="358" y="23"/>
                    </a:lnTo>
                    <a:lnTo>
                      <a:pt x="345" y="32"/>
                    </a:lnTo>
                    <a:lnTo>
                      <a:pt x="318" y="23"/>
                    </a:lnTo>
                    <a:lnTo>
                      <a:pt x="288" y="21"/>
                    </a:lnTo>
                    <a:lnTo>
                      <a:pt x="244" y="17"/>
                    </a:lnTo>
                    <a:lnTo>
                      <a:pt x="207" y="15"/>
                    </a:lnTo>
                    <a:lnTo>
                      <a:pt x="186" y="14"/>
                    </a:lnTo>
                    <a:lnTo>
                      <a:pt x="169" y="11"/>
                    </a:lnTo>
                    <a:lnTo>
                      <a:pt x="154" y="11"/>
                    </a:lnTo>
                    <a:lnTo>
                      <a:pt x="127" y="24"/>
                    </a:lnTo>
                    <a:lnTo>
                      <a:pt x="111" y="24"/>
                    </a:lnTo>
                    <a:lnTo>
                      <a:pt x="91" y="47"/>
                    </a:lnTo>
                    <a:lnTo>
                      <a:pt x="85" y="72"/>
                    </a:lnTo>
                    <a:lnTo>
                      <a:pt x="76" y="87"/>
                    </a:lnTo>
                    <a:lnTo>
                      <a:pt x="57" y="102"/>
                    </a:lnTo>
                    <a:lnTo>
                      <a:pt x="48" y="117"/>
                    </a:lnTo>
                    <a:lnTo>
                      <a:pt x="39" y="132"/>
                    </a:lnTo>
                    <a:lnTo>
                      <a:pt x="31" y="156"/>
                    </a:lnTo>
                    <a:lnTo>
                      <a:pt x="21" y="171"/>
                    </a:lnTo>
                    <a:lnTo>
                      <a:pt x="0" y="188"/>
                    </a:lnTo>
                    <a:lnTo>
                      <a:pt x="3" y="210"/>
                    </a:lnTo>
                    <a:lnTo>
                      <a:pt x="21" y="216"/>
                    </a:lnTo>
                    <a:lnTo>
                      <a:pt x="40" y="237"/>
                    </a:lnTo>
                    <a:lnTo>
                      <a:pt x="55" y="246"/>
                    </a:lnTo>
                    <a:lnTo>
                      <a:pt x="70" y="239"/>
                    </a:lnTo>
                    <a:lnTo>
                      <a:pt x="93" y="230"/>
                    </a:lnTo>
                    <a:lnTo>
                      <a:pt x="117" y="221"/>
                    </a:lnTo>
                    <a:lnTo>
                      <a:pt x="139" y="225"/>
                    </a:lnTo>
                    <a:lnTo>
                      <a:pt x="163" y="213"/>
                    </a:lnTo>
                    <a:lnTo>
                      <a:pt x="184" y="207"/>
                    </a:lnTo>
                    <a:lnTo>
                      <a:pt x="214" y="216"/>
                    </a:lnTo>
                    <a:lnTo>
                      <a:pt x="237" y="213"/>
                    </a:lnTo>
                    <a:lnTo>
                      <a:pt x="249" y="206"/>
                    </a:lnTo>
                    <a:lnTo>
                      <a:pt x="271" y="209"/>
                    </a:lnTo>
                    <a:lnTo>
                      <a:pt x="298" y="192"/>
                    </a:lnTo>
                    <a:lnTo>
                      <a:pt x="318" y="201"/>
                    </a:lnTo>
                    <a:lnTo>
                      <a:pt x="331" y="200"/>
                    </a:lnTo>
                    <a:lnTo>
                      <a:pt x="357" y="210"/>
                    </a:lnTo>
                    <a:lnTo>
                      <a:pt x="379" y="215"/>
                    </a:lnTo>
                    <a:lnTo>
                      <a:pt x="408" y="206"/>
                    </a:lnTo>
                    <a:lnTo>
                      <a:pt x="439" y="215"/>
                    </a:lnTo>
                    <a:lnTo>
                      <a:pt x="472" y="215"/>
                    </a:lnTo>
                    <a:lnTo>
                      <a:pt x="499" y="194"/>
                    </a:lnTo>
                    <a:lnTo>
                      <a:pt x="538" y="201"/>
                    </a:lnTo>
                    <a:lnTo>
                      <a:pt x="565" y="195"/>
                    </a:lnTo>
                    <a:lnTo>
                      <a:pt x="594" y="222"/>
                    </a:lnTo>
                    <a:lnTo>
                      <a:pt x="598" y="233"/>
                    </a:lnTo>
                    <a:lnTo>
                      <a:pt x="619" y="233"/>
                    </a:lnTo>
                    <a:lnTo>
                      <a:pt x="630" y="248"/>
                    </a:lnTo>
                    <a:lnTo>
                      <a:pt x="642" y="260"/>
                    </a:lnTo>
                    <a:lnTo>
                      <a:pt x="657" y="255"/>
                    </a:lnTo>
                    <a:lnTo>
                      <a:pt x="694" y="258"/>
                    </a:lnTo>
                    <a:lnTo>
                      <a:pt x="754" y="237"/>
                    </a:lnTo>
                    <a:lnTo>
                      <a:pt x="661" y="132"/>
                    </a:lnTo>
                    <a:lnTo>
                      <a:pt x="600" y="63"/>
                    </a:lnTo>
                    <a:lnTo>
                      <a:pt x="571" y="3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20247557-ADA9-4DB2-843B-5FA5B08A9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411" y="2840038"/>
                <a:ext cx="1247907" cy="682625"/>
              </a:xfrm>
              <a:custGeom>
                <a:avLst/>
                <a:gdLst/>
                <a:ahLst/>
                <a:cxnLst>
                  <a:cxn ang="0">
                    <a:pos x="188" y="52"/>
                  </a:cxn>
                  <a:cxn ang="0">
                    <a:pos x="180" y="90"/>
                  </a:cxn>
                  <a:cxn ang="0">
                    <a:pos x="176" y="117"/>
                  </a:cxn>
                  <a:cxn ang="0">
                    <a:pos x="206" y="130"/>
                  </a:cxn>
                  <a:cxn ang="0">
                    <a:pos x="212" y="160"/>
                  </a:cxn>
                  <a:cxn ang="0">
                    <a:pos x="203" y="175"/>
                  </a:cxn>
                  <a:cxn ang="0">
                    <a:pos x="189" y="198"/>
                  </a:cxn>
                  <a:cxn ang="0">
                    <a:pos x="168" y="184"/>
                  </a:cxn>
                  <a:cxn ang="0">
                    <a:pos x="141" y="196"/>
                  </a:cxn>
                  <a:cxn ang="0">
                    <a:pos x="129" y="213"/>
                  </a:cxn>
                  <a:cxn ang="0">
                    <a:pos x="114" y="231"/>
                  </a:cxn>
                  <a:cxn ang="0">
                    <a:pos x="81" y="234"/>
                  </a:cxn>
                  <a:cxn ang="0">
                    <a:pos x="60" y="231"/>
                  </a:cxn>
                  <a:cxn ang="0">
                    <a:pos x="38" y="256"/>
                  </a:cxn>
                  <a:cxn ang="0">
                    <a:pos x="30" y="280"/>
                  </a:cxn>
                  <a:cxn ang="0">
                    <a:pos x="35" y="300"/>
                  </a:cxn>
                  <a:cxn ang="0">
                    <a:pos x="17" y="321"/>
                  </a:cxn>
                  <a:cxn ang="0">
                    <a:pos x="8" y="343"/>
                  </a:cxn>
                  <a:cxn ang="0">
                    <a:pos x="6" y="367"/>
                  </a:cxn>
                  <a:cxn ang="0">
                    <a:pos x="23" y="403"/>
                  </a:cxn>
                  <a:cxn ang="0">
                    <a:pos x="68" y="454"/>
                  </a:cxn>
                  <a:cxn ang="0">
                    <a:pos x="116" y="480"/>
                  </a:cxn>
                  <a:cxn ang="0">
                    <a:pos x="147" y="480"/>
                  </a:cxn>
                  <a:cxn ang="0">
                    <a:pos x="171" y="475"/>
                  </a:cxn>
                  <a:cxn ang="0">
                    <a:pos x="201" y="451"/>
                  </a:cxn>
                  <a:cxn ang="0">
                    <a:pos x="243" y="450"/>
                  </a:cxn>
                  <a:cxn ang="0">
                    <a:pos x="281" y="456"/>
                  </a:cxn>
                  <a:cxn ang="0">
                    <a:pos x="303" y="433"/>
                  </a:cxn>
                  <a:cxn ang="0">
                    <a:pos x="339" y="409"/>
                  </a:cxn>
                  <a:cxn ang="0">
                    <a:pos x="378" y="393"/>
                  </a:cxn>
                  <a:cxn ang="0">
                    <a:pos x="444" y="364"/>
                  </a:cxn>
                  <a:cxn ang="0">
                    <a:pos x="479" y="354"/>
                  </a:cxn>
                  <a:cxn ang="0">
                    <a:pos x="534" y="289"/>
                  </a:cxn>
                  <a:cxn ang="0">
                    <a:pos x="579" y="255"/>
                  </a:cxn>
                  <a:cxn ang="0">
                    <a:pos x="603" y="223"/>
                  </a:cxn>
                  <a:cxn ang="0">
                    <a:pos x="683" y="172"/>
                  </a:cxn>
                  <a:cxn ang="0">
                    <a:pos x="735" y="165"/>
                  </a:cxn>
                  <a:cxn ang="0">
                    <a:pos x="776" y="127"/>
                  </a:cxn>
                  <a:cxn ang="0">
                    <a:pos x="809" y="70"/>
                  </a:cxn>
                  <a:cxn ang="0">
                    <a:pos x="792" y="40"/>
                  </a:cxn>
                  <a:cxn ang="0">
                    <a:pos x="761" y="30"/>
                  </a:cxn>
                  <a:cxn ang="0">
                    <a:pos x="708" y="12"/>
                  </a:cxn>
                  <a:cxn ang="0">
                    <a:pos x="644" y="25"/>
                  </a:cxn>
                  <a:cxn ang="0">
                    <a:pos x="578" y="15"/>
                  </a:cxn>
                  <a:cxn ang="0">
                    <a:pos x="525" y="18"/>
                  </a:cxn>
                  <a:cxn ang="0">
                    <a:pos x="488" y="12"/>
                  </a:cxn>
                  <a:cxn ang="0">
                    <a:pos x="438" y="19"/>
                  </a:cxn>
                  <a:cxn ang="0">
                    <a:pos x="405" y="21"/>
                  </a:cxn>
                  <a:cxn ang="0">
                    <a:pos x="353" y="16"/>
                  </a:cxn>
                  <a:cxn ang="0">
                    <a:pos x="309" y="34"/>
                  </a:cxn>
                  <a:cxn ang="0">
                    <a:pos x="225" y="54"/>
                  </a:cxn>
                  <a:cxn ang="0">
                    <a:pos x="189" y="24"/>
                  </a:cxn>
                  <a:cxn ang="0">
                    <a:pos x="171" y="36"/>
                  </a:cxn>
                </a:cxnLst>
                <a:rect l="0" t="0" r="r" b="b"/>
                <a:pathLst>
                  <a:path w="809" h="483">
                    <a:moveTo>
                      <a:pt x="171" y="36"/>
                    </a:moveTo>
                    <a:lnTo>
                      <a:pt x="188" y="52"/>
                    </a:lnTo>
                    <a:lnTo>
                      <a:pt x="185" y="76"/>
                    </a:lnTo>
                    <a:lnTo>
                      <a:pt x="180" y="90"/>
                    </a:lnTo>
                    <a:lnTo>
                      <a:pt x="171" y="102"/>
                    </a:lnTo>
                    <a:lnTo>
                      <a:pt x="176" y="117"/>
                    </a:lnTo>
                    <a:lnTo>
                      <a:pt x="191" y="115"/>
                    </a:lnTo>
                    <a:lnTo>
                      <a:pt x="206" y="130"/>
                    </a:lnTo>
                    <a:lnTo>
                      <a:pt x="215" y="147"/>
                    </a:lnTo>
                    <a:lnTo>
                      <a:pt x="212" y="160"/>
                    </a:lnTo>
                    <a:lnTo>
                      <a:pt x="200" y="163"/>
                    </a:lnTo>
                    <a:lnTo>
                      <a:pt x="203" y="175"/>
                    </a:lnTo>
                    <a:lnTo>
                      <a:pt x="200" y="189"/>
                    </a:lnTo>
                    <a:lnTo>
                      <a:pt x="189" y="198"/>
                    </a:lnTo>
                    <a:lnTo>
                      <a:pt x="177" y="193"/>
                    </a:lnTo>
                    <a:lnTo>
                      <a:pt x="168" y="184"/>
                    </a:lnTo>
                    <a:lnTo>
                      <a:pt x="156" y="187"/>
                    </a:lnTo>
                    <a:lnTo>
                      <a:pt x="141" y="196"/>
                    </a:lnTo>
                    <a:lnTo>
                      <a:pt x="140" y="207"/>
                    </a:lnTo>
                    <a:lnTo>
                      <a:pt x="129" y="213"/>
                    </a:lnTo>
                    <a:lnTo>
                      <a:pt x="119" y="216"/>
                    </a:lnTo>
                    <a:lnTo>
                      <a:pt x="114" y="231"/>
                    </a:lnTo>
                    <a:lnTo>
                      <a:pt x="99" y="234"/>
                    </a:lnTo>
                    <a:lnTo>
                      <a:pt x="81" y="234"/>
                    </a:lnTo>
                    <a:lnTo>
                      <a:pt x="72" y="225"/>
                    </a:lnTo>
                    <a:lnTo>
                      <a:pt x="60" y="231"/>
                    </a:lnTo>
                    <a:lnTo>
                      <a:pt x="53" y="241"/>
                    </a:lnTo>
                    <a:lnTo>
                      <a:pt x="38" y="256"/>
                    </a:lnTo>
                    <a:lnTo>
                      <a:pt x="26" y="271"/>
                    </a:lnTo>
                    <a:lnTo>
                      <a:pt x="30" y="280"/>
                    </a:lnTo>
                    <a:lnTo>
                      <a:pt x="38" y="286"/>
                    </a:lnTo>
                    <a:lnTo>
                      <a:pt x="35" y="300"/>
                    </a:lnTo>
                    <a:lnTo>
                      <a:pt x="27" y="312"/>
                    </a:lnTo>
                    <a:lnTo>
                      <a:pt x="17" y="321"/>
                    </a:lnTo>
                    <a:lnTo>
                      <a:pt x="6" y="333"/>
                    </a:lnTo>
                    <a:lnTo>
                      <a:pt x="8" y="343"/>
                    </a:lnTo>
                    <a:lnTo>
                      <a:pt x="0" y="357"/>
                    </a:lnTo>
                    <a:lnTo>
                      <a:pt x="6" y="367"/>
                    </a:lnTo>
                    <a:lnTo>
                      <a:pt x="6" y="391"/>
                    </a:lnTo>
                    <a:lnTo>
                      <a:pt x="23" y="403"/>
                    </a:lnTo>
                    <a:lnTo>
                      <a:pt x="45" y="441"/>
                    </a:lnTo>
                    <a:lnTo>
                      <a:pt x="68" y="454"/>
                    </a:lnTo>
                    <a:lnTo>
                      <a:pt x="95" y="483"/>
                    </a:lnTo>
                    <a:lnTo>
                      <a:pt x="116" y="480"/>
                    </a:lnTo>
                    <a:lnTo>
                      <a:pt x="134" y="466"/>
                    </a:lnTo>
                    <a:lnTo>
                      <a:pt x="147" y="480"/>
                    </a:lnTo>
                    <a:lnTo>
                      <a:pt x="161" y="469"/>
                    </a:lnTo>
                    <a:lnTo>
                      <a:pt x="171" y="475"/>
                    </a:lnTo>
                    <a:lnTo>
                      <a:pt x="185" y="469"/>
                    </a:lnTo>
                    <a:lnTo>
                      <a:pt x="201" y="451"/>
                    </a:lnTo>
                    <a:lnTo>
                      <a:pt x="224" y="451"/>
                    </a:lnTo>
                    <a:lnTo>
                      <a:pt x="243" y="450"/>
                    </a:lnTo>
                    <a:lnTo>
                      <a:pt x="261" y="462"/>
                    </a:lnTo>
                    <a:lnTo>
                      <a:pt x="281" y="456"/>
                    </a:lnTo>
                    <a:lnTo>
                      <a:pt x="291" y="448"/>
                    </a:lnTo>
                    <a:lnTo>
                      <a:pt x="303" y="433"/>
                    </a:lnTo>
                    <a:lnTo>
                      <a:pt x="312" y="417"/>
                    </a:lnTo>
                    <a:lnTo>
                      <a:pt x="339" y="409"/>
                    </a:lnTo>
                    <a:lnTo>
                      <a:pt x="363" y="405"/>
                    </a:lnTo>
                    <a:lnTo>
                      <a:pt x="378" y="393"/>
                    </a:lnTo>
                    <a:lnTo>
                      <a:pt x="393" y="388"/>
                    </a:lnTo>
                    <a:lnTo>
                      <a:pt x="444" y="364"/>
                    </a:lnTo>
                    <a:lnTo>
                      <a:pt x="462" y="360"/>
                    </a:lnTo>
                    <a:lnTo>
                      <a:pt x="479" y="354"/>
                    </a:lnTo>
                    <a:lnTo>
                      <a:pt x="506" y="330"/>
                    </a:lnTo>
                    <a:lnTo>
                      <a:pt x="534" y="289"/>
                    </a:lnTo>
                    <a:lnTo>
                      <a:pt x="555" y="273"/>
                    </a:lnTo>
                    <a:lnTo>
                      <a:pt x="579" y="255"/>
                    </a:lnTo>
                    <a:lnTo>
                      <a:pt x="599" y="241"/>
                    </a:lnTo>
                    <a:lnTo>
                      <a:pt x="603" y="223"/>
                    </a:lnTo>
                    <a:lnTo>
                      <a:pt x="650" y="198"/>
                    </a:lnTo>
                    <a:lnTo>
                      <a:pt x="683" y="172"/>
                    </a:lnTo>
                    <a:lnTo>
                      <a:pt x="717" y="175"/>
                    </a:lnTo>
                    <a:lnTo>
                      <a:pt x="735" y="165"/>
                    </a:lnTo>
                    <a:lnTo>
                      <a:pt x="759" y="151"/>
                    </a:lnTo>
                    <a:lnTo>
                      <a:pt x="776" y="127"/>
                    </a:lnTo>
                    <a:lnTo>
                      <a:pt x="783" y="102"/>
                    </a:lnTo>
                    <a:lnTo>
                      <a:pt x="809" y="70"/>
                    </a:lnTo>
                    <a:lnTo>
                      <a:pt x="797" y="55"/>
                    </a:lnTo>
                    <a:lnTo>
                      <a:pt x="792" y="40"/>
                    </a:lnTo>
                    <a:lnTo>
                      <a:pt x="768" y="43"/>
                    </a:lnTo>
                    <a:lnTo>
                      <a:pt x="761" y="30"/>
                    </a:lnTo>
                    <a:lnTo>
                      <a:pt x="737" y="4"/>
                    </a:lnTo>
                    <a:lnTo>
                      <a:pt x="708" y="12"/>
                    </a:lnTo>
                    <a:lnTo>
                      <a:pt x="668" y="0"/>
                    </a:lnTo>
                    <a:lnTo>
                      <a:pt x="644" y="25"/>
                    </a:lnTo>
                    <a:lnTo>
                      <a:pt x="608" y="24"/>
                    </a:lnTo>
                    <a:lnTo>
                      <a:pt x="578" y="15"/>
                    </a:lnTo>
                    <a:lnTo>
                      <a:pt x="552" y="24"/>
                    </a:lnTo>
                    <a:lnTo>
                      <a:pt x="525" y="18"/>
                    </a:lnTo>
                    <a:lnTo>
                      <a:pt x="498" y="9"/>
                    </a:lnTo>
                    <a:lnTo>
                      <a:pt x="488" y="12"/>
                    </a:lnTo>
                    <a:lnTo>
                      <a:pt x="471" y="1"/>
                    </a:lnTo>
                    <a:lnTo>
                      <a:pt x="438" y="19"/>
                    </a:lnTo>
                    <a:lnTo>
                      <a:pt x="420" y="15"/>
                    </a:lnTo>
                    <a:lnTo>
                      <a:pt x="405" y="21"/>
                    </a:lnTo>
                    <a:lnTo>
                      <a:pt x="384" y="24"/>
                    </a:lnTo>
                    <a:lnTo>
                      <a:pt x="353" y="16"/>
                    </a:lnTo>
                    <a:lnTo>
                      <a:pt x="335" y="21"/>
                    </a:lnTo>
                    <a:lnTo>
                      <a:pt x="309" y="34"/>
                    </a:lnTo>
                    <a:lnTo>
                      <a:pt x="287" y="30"/>
                    </a:lnTo>
                    <a:lnTo>
                      <a:pt x="225" y="54"/>
                    </a:lnTo>
                    <a:lnTo>
                      <a:pt x="212" y="46"/>
                    </a:lnTo>
                    <a:lnTo>
                      <a:pt x="189" y="24"/>
                    </a:lnTo>
                    <a:lnTo>
                      <a:pt x="174" y="22"/>
                    </a:lnTo>
                    <a:lnTo>
                      <a:pt x="171" y="36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D128948A-DFD0-4EFD-89ED-49F672CF2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685" y="2592388"/>
                <a:ext cx="1044685" cy="804862"/>
              </a:xfrm>
              <a:custGeom>
                <a:avLst/>
                <a:gdLst/>
                <a:ahLst/>
                <a:cxnLst>
                  <a:cxn ang="0">
                    <a:pos x="633" y="3"/>
                  </a:cxn>
                  <a:cxn ang="0">
                    <a:pos x="574" y="36"/>
                  </a:cxn>
                  <a:cxn ang="0">
                    <a:pos x="541" y="87"/>
                  </a:cxn>
                  <a:cxn ang="0">
                    <a:pos x="529" y="129"/>
                  </a:cxn>
                  <a:cxn ang="0">
                    <a:pos x="481" y="123"/>
                  </a:cxn>
                  <a:cxn ang="0">
                    <a:pos x="472" y="131"/>
                  </a:cxn>
                  <a:cxn ang="0">
                    <a:pos x="474" y="185"/>
                  </a:cxn>
                  <a:cxn ang="0">
                    <a:pos x="402" y="258"/>
                  </a:cxn>
                  <a:cxn ang="0">
                    <a:pos x="357" y="258"/>
                  </a:cxn>
                  <a:cxn ang="0">
                    <a:pos x="304" y="302"/>
                  </a:cxn>
                  <a:cxn ang="0">
                    <a:pos x="313" y="245"/>
                  </a:cxn>
                  <a:cxn ang="0">
                    <a:pos x="282" y="231"/>
                  </a:cxn>
                  <a:cxn ang="0">
                    <a:pos x="259" y="266"/>
                  </a:cxn>
                  <a:cxn ang="0">
                    <a:pos x="252" y="312"/>
                  </a:cxn>
                  <a:cxn ang="0">
                    <a:pos x="192" y="312"/>
                  </a:cxn>
                  <a:cxn ang="0">
                    <a:pos x="132" y="278"/>
                  </a:cxn>
                  <a:cxn ang="0">
                    <a:pos x="102" y="258"/>
                  </a:cxn>
                  <a:cxn ang="0">
                    <a:pos x="88" y="230"/>
                  </a:cxn>
                  <a:cxn ang="0">
                    <a:pos x="45" y="203"/>
                  </a:cxn>
                  <a:cxn ang="0">
                    <a:pos x="25" y="246"/>
                  </a:cxn>
                  <a:cxn ang="0">
                    <a:pos x="0" y="282"/>
                  </a:cxn>
                  <a:cxn ang="0">
                    <a:pos x="40" y="299"/>
                  </a:cxn>
                  <a:cxn ang="0">
                    <a:pos x="79" y="293"/>
                  </a:cxn>
                  <a:cxn ang="0">
                    <a:pos x="82" y="335"/>
                  </a:cxn>
                  <a:cxn ang="0">
                    <a:pos x="126" y="375"/>
                  </a:cxn>
                  <a:cxn ang="0">
                    <a:pos x="166" y="399"/>
                  </a:cxn>
                  <a:cxn ang="0">
                    <a:pos x="213" y="351"/>
                  </a:cxn>
                  <a:cxn ang="0">
                    <a:pos x="256" y="387"/>
                  </a:cxn>
                  <a:cxn ang="0">
                    <a:pos x="289" y="453"/>
                  </a:cxn>
                  <a:cxn ang="0">
                    <a:pos x="286" y="506"/>
                  </a:cxn>
                  <a:cxn ang="0">
                    <a:pos x="319" y="536"/>
                  </a:cxn>
                  <a:cxn ang="0">
                    <a:pos x="397" y="567"/>
                  </a:cxn>
                  <a:cxn ang="0">
                    <a:pos x="400" y="519"/>
                  </a:cxn>
                  <a:cxn ang="0">
                    <a:pos x="426" y="474"/>
                  </a:cxn>
                  <a:cxn ang="0">
                    <a:pos x="448" y="411"/>
                  </a:cxn>
                  <a:cxn ang="0">
                    <a:pos x="489" y="410"/>
                  </a:cxn>
                  <a:cxn ang="0">
                    <a:pos x="532" y="381"/>
                  </a:cxn>
                  <a:cxn ang="0">
                    <a:pos x="559" y="360"/>
                  </a:cxn>
                  <a:cxn ang="0">
                    <a:pos x="591" y="363"/>
                  </a:cxn>
                  <a:cxn ang="0">
                    <a:pos x="603" y="335"/>
                  </a:cxn>
                  <a:cxn ang="0">
                    <a:pos x="579" y="291"/>
                  </a:cxn>
                  <a:cxn ang="0">
                    <a:pos x="573" y="261"/>
                  </a:cxn>
                  <a:cxn ang="0">
                    <a:pos x="561" y="213"/>
                  </a:cxn>
                  <a:cxn ang="0">
                    <a:pos x="580" y="158"/>
                  </a:cxn>
                  <a:cxn ang="0">
                    <a:pos x="615" y="89"/>
                  </a:cxn>
                  <a:cxn ang="0">
                    <a:pos x="652" y="29"/>
                  </a:cxn>
                </a:cxnLst>
                <a:rect l="0" t="0" r="r" b="b"/>
                <a:pathLst>
                  <a:path w="678" h="570">
                    <a:moveTo>
                      <a:pt x="678" y="10"/>
                    </a:moveTo>
                    <a:lnTo>
                      <a:pt x="648" y="0"/>
                    </a:lnTo>
                    <a:lnTo>
                      <a:pt x="633" y="3"/>
                    </a:lnTo>
                    <a:lnTo>
                      <a:pt x="610" y="3"/>
                    </a:lnTo>
                    <a:lnTo>
                      <a:pt x="589" y="6"/>
                    </a:lnTo>
                    <a:lnTo>
                      <a:pt x="574" y="36"/>
                    </a:lnTo>
                    <a:lnTo>
                      <a:pt x="543" y="44"/>
                    </a:lnTo>
                    <a:lnTo>
                      <a:pt x="541" y="69"/>
                    </a:lnTo>
                    <a:lnTo>
                      <a:pt x="541" y="87"/>
                    </a:lnTo>
                    <a:lnTo>
                      <a:pt x="543" y="98"/>
                    </a:lnTo>
                    <a:lnTo>
                      <a:pt x="526" y="111"/>
                    </a:lnTo>
                    <a:lnTo>
                      <a:pt x="529" y="129"/>
                    </a:lnTo>
                    <a:lnTo>
                      <a:pt x="508" y="146"/>
                    </a:lnTo>
                    <a:lnTo>
                      <a:pt x="487" y="137"/>
                    </a:lnTo>
                    <a:lnTo>
                      <a:pt x="481" y="123"/>
                    </a:lnTo>
                    <a:lnTo>
                      <a:pt x="472" y="114"/>
                    </a:lnTo>
                    <a:lnTo>
                      <a:pt x="465" y="122"/>
                    </a:lnTo>
                    <a:lnTo>
                      <a:pt x="472" y="131"/>
                    </a:lnTo>
                    <a:lnTo>
                      <a:pt x="475" y="149"/>
                    </a:lnTo>
                    <a:lnTo>
                      <a:pt x="469" y="170"/>
                    </a:lnTo>
                    <a:lnTo>
                      <a:pt x="474" y="185"/>
                    </a:lnTo>
                    <a:lnTo>
                      <a:pt x="459" y="198"/>
                    </a:lnTo>
                    <a:lnTo>
                      <a:pt x="427" y="237"/>
                    </a:lnTo>
                    <a:lnTo>
                      <a:pt x="402" y="258"/>
                    </a:lnTo>
                    <a:lnTo>
                      <a:pt x="382" y="254"/>
                    </a:lnTo>
                    <a:lnTo>
                      <a:pt x="366" y="252"/>
                    </a:lnTo>
                    <a:lnTo>
                      <a:pt x="357" y="258"/>
                    </a:lnTo>
                    <a:lnTo>
                      <a:pt x="345" y="281"/>
                    </a:lnTo>
                    <a:lnTo>
                      <a:pt x="324" y="285"/>
                    </a:lnTo>
                    <a:lnTo>
                      <a:pt x="304" y="302"/>
                    </a:lnTo>
                    <a:lnTo>
                      <a:pt x="295" y="285"/>
                    </a:lnTo>
                    <a:lnTo>
                      <a:pt x="309" y="270"/>
                    </a:lnTo>
                    <a:lnTo>
                      <a:pt x="313" y="245"/>
                    </a:lnTo>
                    <a:lnTo>
                      <a:pt x="306" y="233"/>
                    </a:lnTo>
                    <a:lnTo>
                      <a:pt x="294" y="227"/>
                    </a:lnTo>
                    <a:lnTo>
                      <a:pt x="282" y="231"/>
                    </a:lnTo>
                    <a:lnTo>
                      <a:pt x="273" y="246"/>
                    </a:lnTo>
                    <a:lnTo>
                      <a:pt x="268" y="258"/>
                    </a:lnTo>
                    <a:lnTo>
                      <a:pt x="259" y="266"/>
                    </a:lnTo>
                    <a:lnTo>
                      <a:pt x="264" y="279"/>
                    </a:lnTo>
                    <a:lnTo>
                      <a:pt x="264" y="290"/>
                    </a:lnTo>
                    <a:lnTo>
                      <a:pt x="252" y="312"/>
                    </a:lnTo>
                    <a:lnTo>
                      <a:pt x="231" y="302"/>
                    </a:lnTo>
                    <a:lnTo>
                      <a:pt x="211" y="309"/>
                    </a:lnTo>
                    <a:lnTo>
                      <a:pt x="192" y="312"/>
                    </a:lnTo>
                    <a:lnTo>
                      <a:pt x="169" y="305"/>
                    </a:lnTo>
                    <a:lnTo>
                      <a:pt x="151" y="287"/>
                    </a:lnTo>
                    <a:lnTo>
                      <a:pt x="132" y="278"/>
                    </a:lnTo>
                    <a:lnTo>
                      <a:pt x="124" y="270"/>
                    </a:lnTo>
                    <a:lnTo>
                      <a:pt x="103" y="279"/>
                    </a:lnTo>
                    <a:lnTo>
                      <a:pt x="102" y="258"/>
                    </a:lnTo>
                    <a:lnTo>
                      <a:pt x="99" y="243"/>
                    </a:lnTo>
                    <a:lnTo>
                      <a:pt x="99" y="230"/>
                    </a:lnTo>
                    <a:lnTo>
                      <a:pt x="88" y="230"/>
                    </a:lnTo>
                    <a:lnTo>
                      <a:pt x="64" y="240"/>
                    </a:lnTo>
                    <a:lnTo>
                      <a:pt x="48" y="219"/>
                    </a:lnTo>
                    <a:lnTo>
                      <a:pt x="45" y="203"/>
                    </a:lnTo>
                    <a:lnTo>
                      <a:pt x="28" y="189"/>
                    </a:lnTo>
                    <a:lnTo>
                      <a:pt x="7" y="219"/>
                    </a:lnTo>
                    <a:lnTo>
                      <a:pt x="25" y="246"/>
                    </a:lnTo>
                    <a:lnTo>
                      <a:pt x="7" y="258"/>
                    </a:lnTo>
                    <a:lnTo>
                      <a:pt x="12" y="270"/>
                    </a:lnTo>
                    <a:lnTo>
                      <a:pt x="0" y="282"/>
                    </a:lnTo>
                    <a:lnTo>
                      <a:pt x="0" y="296"/>
                    </a:lnTo>
                    <a:lnTo>
                      <a:pt x="12" y="306"/>
                    </a:lnTo>
                    <a:lnTo>
                      <a:pt x="40" y="299"/>
                    </a:lnTo>
                    <a:lnTo>
                      <a:pt x="54" y="308"/>
                    </a:lnTo>
                    <a:lnTo>
                      <a:pt x="67" y="297"/>
                    </a:lnTo>
                    <a:lnTo>
                      <a:pt x="79" y="293"/>
                    </a:lnTo>
                    <a:lnTo>
                      <a:pt x="85" y="303"/>
                    </a:lnTo>
                    <a:lnTo>
                      <a:pt x="87" y="326"/>
                    </a:lnTo>
                    <a:lnTo>
                      <a:pt x="82" y="335"/>
                    </a:lnTo>
                    <a:lnTo>
                      <a:pt x="96" y="350"/>
                    </a:lnTo>
                    <a:lnTo>
                      <a:pt x="105" y="366"/>
                    </a:lnTo>
                    <a:lnTo>
                      <a:pt x="126" y="375"/>
                    </a:lnTo>
                    <a:lnTo>
                      <a:pt x="139" y="377"/>
                    </a:lnTo>
                    <a:lnTo>
                      <a:pt x="150" y="398"/>
                    </a:lnTo>
                    <a:lnTo>
                      <a:pt x="166" y="399"/>
                    </a:lnTo>
                    <a:lnTo>
                      <a:pt x="184" y="378"/>
                    </a:lnTo>
                    <a:lnTo>
                      <a:pt x="192" y="354"/>
                    </a:lnTo>
                    <a:lnTo>
                      <a:pt x="213" y="351"/>
                    </a:lnTo>
                    <a:lnTo>
                      <a:pt x="214" y="368"/>
                    </a:lnTo>
                    <a:lnTo>
                      <a:pt x="247" y="377"/>
                    </a:lnTo>
                    <a:lnTo>
                      <a:pt x="256" y="387"/>
                    </a:lnTo>
                    <a:lnTo>
                      <a:pt x="270" y="420"/>
                    </a:lnTo>
                    <a:lnTo>
                      <a:pt x="277" y="435"/>
                    </a:lnTo>
                    <a:lnTo>
                      <a:pt x="289" y="453"/>
                    </a:lnTo>
                    <a:lnTo>
                      <a:pt x="291" y="470"/>
                    </a:lnTo>
                    <a:lnTo>
                      <a:pt x="279" y="489"/>
                    </a:lnTo>
                    <a:lnTo>
                      <a:pt x="286" y="506"/>
                    </a:lnTo>
                    <a:lnTo>
                      <a:pt x="298" y="507"/>
                    </a:lnTo>
                    <a:lnTo>
                      <a:pt x="319" y="519"/>
                    </a:lnTo>
                    <a:lnTo>
                      <a:pt x="319" y="536"/>
                    </a:lnTo>
                    <a:lnTo>
                      <a:pt x="337" y="557"/>
                    </a:lnTo>
                    <a:lnTo>
                      <a:pt x="370" y="570"/>
                    </a:lnTo>
                    <a:lnTo>
                      <a:pt x="397" y="567"/>
                    </a:lnTo>
                    <a:lnTo>
                      <a:pt x="396" y="545"/>
                    </a:lnTo>
                    <a:lnTo>
                      <a:pt x="390" y="534"/>
                    </a:lnTo>
                    <a:lnTo>
                      <a:pt x="400" y="519"/>
                    </a:lnTo>
                    <a:lnTo>
                      <a:pt x="396" y="509"/>
                    </a:lnTo>
                    <a:lnTo>
                      <a:pt x="418" y="488"/>
                    </a:lnTo>
                    <a:lnTo>
                      <a:pt x="426" y="474"/>
                    </a:lnTo>
                    <a:lnTo>
                      <a:pt x="427" y="461"/>
                    </a:lnTo>
                    <a:lnTo>
                      <a:pt x="417" y="446"/>
                    </a:lnTo>
                    <a:lnTo>
                      <a:pt x="448" y="411"/>
                    </a:lnTo>
                    <a:lnTo>
                      <a:pt x="463" y="402"/>
                    </a:lnTo>
                    <a:lnTo>
                      <a:pt x="472" y="410"/>
                    </a:lnTo>
                    <a:lnTo>
                      <a:pt x="489" y="410"/>
                    </a:lnTo>
                    <a:lnTo>
                      <a:pt x="505" y="408"/>
                    </a:lnTo>
                    <a:lnTo>
                      <a:pt x="513" y="390"/>
                    </a:lnTo>
                    <a:lnTo>
                      <a:pt x="532" y="381"/>
                    </a:lnTo>
                    <a:lnTo>
                      <a:pt x="534" y="371"/>
                    </a:lnTo>
                    <a:lnTo>
                      <a:pt x="547" y="362"/>
                    </a:lnTo>
                    <a:lnTo>
                      <a:pt x="559" y="360"/>
                    </a:lnTo>
                    <a:lnTo>
                      <a:pt x="571" y="371"/>
                    </a:lnTo>
                    <a:lnTo>
                      <a:pt x="580" y="372"/>
                    </a:lnTo>
                    <a:lnTo>
                      <a:pt x="591" y="363"/>
                    </a:lnTo>
                    <a:lnTo>
                      <a:pt x="594" y="353"/>
                    </a:lnTo>
                    <a:lnTo>
                      <a:pt x="589" y="341"/>
                    </a:lnTo>
                    <a:lnTo>
                      <a:pt x="603" y="335"/>
                    </a:lnTo>
                    <a:lnTo>
                      <a:pt x="607" y="321"/>
                    </a:lnTo>
                    <a:lnTo>
                      <a:pt x="598" y="306"/>
                    </a:lnTo>
                    <a:lnTo>
                      <a:pt x="579" y="291"/>
                    </a:lnTo>
                    <a:lnTo>
                      <a:pt x="568" y="293"/>
                    </a:lnTo>
                    <a:lnTo>
                      <a:pt x="562" y="275"/>
                    </a:lnTo>
                    <a:lnTo>
                      <a:pt x="573" y="261"/>
                    </a:lnTo>
                    <a:lnTo>
                      <a:pt x="576" y="243"/>
                    </a:lnTo>
                    <a:lnTo>
                      <a:pt x="579" y="227"/>
                    </a:lnTo>
                    <a:lnTo>
                      <a:pt x="561" y="213"/>
                    </a:lnTo>
                    <a:lnTo>
                      <a:pt x="564" y="194"/>
                    </a:lnTo>
                    <a:lnTo>
                      <a:pt x="561" y="170"/>
                    </a:lnTo>
                    <a:lnTo>
                      <a:pt x="580" y="158"/>
                    </a:lnTo>
                    <a:lnTo>
                      <a:pt x="591" y="143"/>
                    </a:lnTo>
                    <a:lnTo>
                      <a:pt x="597" y="119"/>
                    </a:lnTo>
                    <a:lnTo>
                      <a:pt x="615" y="89"/>
                    </a:lnTo>
                    <a:lnTo>
                      <a:pt x="634" y="71"/>
                    </a:lnTo>
                    <a:lnTo>
                      <a:pt x="648" y="51"/>
                    </a:lnTo>
                    <a:lnTo>
                      <a:pt x="652" y="29"/>
                    </a:lnTo>
                    <a:lnTo>
                      <a:pt x="675" y="8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EB8CADBA-62E8-44BE-90B2-7065355C7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0315" y="2230438"/>
                <a:ext cx="789071" cy="801687"/>
              </a:xfrm>
              <a:custGeom>
                <a:avLst/>
                <a:gdLst/>
                <a:ahLst/>
                <a:cxnLst>
                  <a:cxn ang="0">
                    <a:pos x="494" y="291"/>
                  </a:cxn>
                  <a:cxn ang="0">
                    <a:pos x="476" y="267"/>
                  </a:cxn>
                  <a:cxn ang="0">
                    <a:pos x="447" y="265"/>
                  </a:cxn>
                  <a:cxn ang="0">
                    <a:pos x="417" y="250"/>
                  </a:cxn>
                  <a:cxn ang="0">
                    <a:pos x="422" y="220"/>
                  </a:cxn>
                  <a:cxn ang="0">
                    <a:pos x="419" y="181"/>
                  </a:cxn>
                  <a:cxn ang="0">
                    <a:pos x="396" y="139"/>
                  </a:cxn>
                  <a:cxn ang="0">
                    <a:pos x="359" y="105"/>
                  </a:cxn>
                  <a:cxn ang="0">
                    <a:pos x="326" y="118"/>
                  </a:cxn>
                  <a:cxn ang="0">
                    <a:pos x="305" y="136"/>
                  </a:cxn>
                  <a:cxn ang="0">
                    <a:pos x="270" y="130"/>
                  </a:cxn>
                  <a:cxn ang="0">
                    <a:pos x="239" y="94"/>
                  </a:cxn>
                  <a:cxn ang="0">
                    <a:pos x="204" y="88"/>
                  </a:cxn>
                  <a:cxn ang="0">
                    <a:pos x="201" y="58"/>
                  </a:cxn>
                  <a:cxn ang="0">
                    <a:pos x="209" y="31"/>
                  </a:cxn>
                  <a:cxn ang="0">
                    <a:pos x="185" y="0"/>
                  </a:cxn>
                  <a:cxn ang="0">
                    <a:pos x="167" y="25"/>
                  </a:cxn>
                  <a:cxn ang="0">
                    <a:pos x="174" y="52"/>
                  </a:cxn>
                  <a:cxn ang="0">
                    <a:pos x="182" y="94"/>
                  </a:cxn>
                  <a:cxn ang="0">
                    <a:pos x="168" y="138"/>
                  </a:cxn>
                  <a:cxn ang="0">
                    <a:pos x="152" y="180"/>
                  </a:cxn>
                  <a:cxn ang="0">
                    <a:pos x="155" y="222"/>
                  </a:cxn>
                  <a:cxn ang="0">
                    <a:pos x="167" y="262"/>
                  </a:cxn>
                  <a:cxn ang="0">
                    <a:pos x="143" y="285"/>
                  </a:cxn>
                  <a:cxn ang="0">
                    <a:pos x="113" y="304"/>
                  </a:cxn>
                  <a:cxn ang="0">
                    <a:pos x="86" y="331"/>
                  </a:cxn>
                  <a:cxn ang="0">
                    <a:pos x="39" y="355"/>
                  </a:cxn>
                  <a:cxn ang="0">
                    <a:pos x="30" y="388"/>
                  </a:cxn>
                  <a:cxn ang="0">
                    <a:pos x="24" y="414"/>
                  </a:cxn>
                  <a:cxn ang="0">
                    <a:pos x="0" y="442"/>
                  </a:cxn>
                  <a:cxn ang="0">
                    <a:pos x="15" y="475"/>
                  </a:cxn>
                  <a:cxn ang="0">
                    <a:pos x="68" y="486"/>
                  </a:cxn>
                  <a:cxn ang="0">
                    <a:pos x="75" y="535"/>
                  </a:cxn>
                  <a:cxn ang="0">
                    <a:pos x="105" y="540"/>
                  </a:cxn>
                  <a:cxn ang="0">
                    <a:pos x="138" y="562"/>
                  </a:cxn>
                  <a:cxn ang="0">
                    <a:pos x="206" y="558"/>
                  </a:cxn>
                  <a:cxn ang="0">
                    <a:pos x="233" y="547"/>
                  </a:cxn>
                  <a:cxn ang="0">
                    <a:pos x="228" y="522"/>
                  </a:cxn>
                  <a:cxn ang="0">
                    <a:pos x="249" y="487"/>
                  </a:cxn>
                  <a:cxn ang="0">
                    <a:pos x="275" y="487"/>
                  </a:cxn>
                  <a:cxn ang="0">
                    <a:pos x="282" y="517"/>
                  </a:cxn>
                  <a:cxn ang="0">
                    <a:pos x="270" y="561"/>
                  </a:cxn>
                  <a:cxn ang="0">
                    <a:pos x="314" y="535"/>
                  </a:cxn>
                  <a:cxn ang="0">
                    <a:pos x="338" y="507"/>
                  </a:cxn>
                  <a:cxn ang="0">
                    <a:pos x="399" y="489"/>
                  </a:cxn>
                  <a:cxn ang="0">
                    <a:pos x="441" y="441"/>
                  </a:cxn>
                  <a:cxn ang="0">
                    <a:pos x="446" y="399"/>
                  </a:cxn>
                  <a:cxn ang="0">
                    <a:pos x="444" y="372"/>
                  </a:cxn>
                  <a:cxn ang="0">
                    <a:pos x="479" y="399"/>
                  </a:cxn>
                  <a:cxn ang="0">
                    <a:pos x="497" y="363"/>
                  </a:cxn>
                  <a:cxn ang="0">
                    <a:pos x="509" y="298"/>
                  </a:cxn>
                </a:cxnLst>
                <a:rect l="0" t="0" r="r" b="b"/>
                <a:pathLst>
                  <a:path w="512" h="568">
                    <a:moveTo>
                      <a:pt x="509" y="298"/>
                    </a:moveTo>
                    <a:lnTo>
                      <a:pt x="494" y="291"/>
                    </a:lnTo>
                    <a:lnTo>
                      <a:pt x="486" y="270"/>
                    </a:lnTo>
                    <a:lnTo>
                      <a:pt x="476" y="267"/>
                    </a:lnTo>
                    <a:lnTo>
                      <a:pt x="458" y="268"/>
                    </a:lnTo>
                    <a:lnTo>
                      <a:pt x="447" y="265"/>
                    </a:lnTo>
                    <a:lnTo>
                      <a:pt x="437" y="262"/>
                    </a:lnTo>
                    <a:lnTo>
                      <a:pt x="417" y="250"/>
                    </a:lnTo>
                    <a:lnTo>
                      <a:pt x="410" y="241"/>
                    </a:lnTo>
                    <a:lnTo>
                      <a:pt x="422" y="220"/>
                    </a:lnTo>
                    <a:lnTo>
                      <a:pt x="413" y="202"/>
                    </a:lnTo>
                    <a:lnTo>
                      <a:pt x="419" y="181"/>
                    </a:lnTo>
                    <a:lnTo>
                      <a:pt x="405" y="160"/>
                    </a:lnTo>
                    <a:lnTo>
                      <a:pt x="396" y="139"/>
                    </a:lnTo>
                    <a:lnTo>
                      <a:pt x="387" y="129"/>
                    </a:lnTo>
                    <a:lnTo>
                      <a:pt x="359" y="105"/>
                    </a:lnTo>
                    <a:lnTo>
                      <a:pt x="335" y="108"/>
                    </a:lnTo>
                    <a:lnTo>
                      <a:pt x="326" y="118"/>
                    </a:lnTo>
                    <a:lnTo>
                      <a:pt x="326" y="135"/>
                    </a:lnTo>
                    <a:lnTo>
                      <a:pt x="305" y="136"/>
                    </a:lnTo>
                    <a:lnTo>
                      <a:pt x="288" y="126"/>
                    </a:lnTo>
                    <a:lnTo>
                      <a:pt x="270" y="130"/>
                    </a:lnTo>
                    <a:lnTo>
                      <a:pt x="254" y="109"/>
                    </a:lnTo>
                    <a:lnTo>
                      <a:pt x="239" y="94"/>
                    </a:lnTo>
                    <a:lnTo>
                      <a:pt x="222" y="88"/>
                    </a:lnTo>
                    <a:lnTo>
                      <a:pt x="204" y="88"/>
                    </a:lnTo>
                    <a:lnTo>
                      <a:pt x="195" y="75"/>
                    </a:lnTo>
                    <a:lnTo>
                      <a:pt x="201" y="58"/>
                    </a:lnTo>
                    <a:lnTo>
                      <a:pt x="213" y="46"/>
                    </a:lnTo>
                    <a:lnTo>
                      <a:pt x="209" y="31"/>
                    </a:lnTo>
                    <a:lnTo>
                      <a:pt x="195" y="10"/>
                    </a:lnTo>
                    <a:lnTo>
                      <a:pt x="185" y="0"/>
                    </a:lnTo>
                    <a:lnTo>
                      <a:pt x="167" y="12"/>
                    </a:lnTo>
                    <a:lnTo>
                      <a:pt x="167" y="25"/>
                    </a:lnTo>
                    <a:lnTo>
                      <a:pt x="168" y="39"/>
                    </a:lnTo>
                    <a:lnTo>
                      <a:pt x="174" y="52"/>
                    </a:lnTo>
                    <a:lnTo>
                      <a:pt x="179" y="70"/>
                    </a:lnTo>
                    <a:lnTo>
                      <a:pt x="182" y="94"/>
                    </a:lnTo>
                    <a:lnTo>
                      <a:pt x="173" y="117"/>
                    </a:lnTo>
                    <a:lnTo>
                      <a:pt x="168" y="138"/>
                    </a:lnTo>
                    <a:lnTo>
                      <a:pt x="158" y="153"/>
                    </a:lnTo>
                    <a:lnTo>
                      <a:pt x="152" y="180"/>
                    </a:lnTo>
                    <a:lnTo>
                      <a:pt x="153" y="204"/>
                    </a:lnTo>
                    <a:lnTo>
                      <a:pt x="155" y="222"/>
                    </a:lnTo>
                    <a:lnTo>
                      <a:pt x="155" y="241"/>
                    </a:lnTo>
                    <a:lnTo>
                      <a:pt x="167" y="262"/>
                    </a:lnTo>
                    <a:lnTo>
                      <a:pt x="159" y="276"/>
                    </a:lnTo>
                    <a:lnTo>
                      <a:pt x="143" y="285"/>
                    </a:lnTo>
                    <a:lnTo>
                      <a:pt x="128" y="292"/>
                    </a:lnTo>
                    <a:lnTo>
                      <a:pt x="113" y="304"/>
                    </a:lnTo>
                    <a:lnTo>
                      <a:pt x="102" y="321"/>
                    </a:lnTo>
                    <a:lnTo>
                      <a:pt x="86" y="331"/>
                    </a:lnTo>
                    <a:lnTo>
                      <a:pt x="50" y="348"/>
                    </a:lnTo>
                    <a:lnTo>
                      <a:pt x="39" y="355"/>
                    </a:lnTo>
                    <a:lnTo>
                      <a:pt x="30" y="372"/>
                    </a:lnTo>
                    <a:lnTo>
                      <a:pt x="30" y="388"/>
                    </a:lnTo>
                    <a:lnTo>
                      <a:pt x="38" y="403"/>
                    </a:lnTo>
                    <a:lnTo>
                      <a:pt x="24" y="414"/>
                    </a:lnTo>
                    <a:lnTo>
                      <a:pt x="15" y="432"/>
                    </a:lnTo>
                    <a:lnTo>
                      <a:pt x="0" y="442"/>
                    </a:lnTo>
                    <a:lnTo>
                      <a:pt x="14" y="462"/>
                    </a:lnTo>
                    <a:lnTo>
                      <a:pt x="15" y="475"/>
                    </a:lnTo>
                    <a:lnTo>
                      <a:pt x="33" y="495"/>
                    </a:lnTo>
                    <a:lnTo>
                      <a:pt x="68" y="486"/>
                    </a:lnTo>
                    <a:lnTo>
                      <a:pt x="69" y="511"/>
                    </a:lnTo>
                    <a:lnTo>
                      <a:pt x="75" y="535"/>
                    </a:lnTo>
                    <a:lnTo>
                      <a:pt x="95" y="526"/>
                    </a:lnTo>
                    <a:lnTo>
                      <a:pt x="105" y="540"/>
                    </a:lnTo>
                    <a:lnTo>
                      <a:pt x="125" y="547"/>
                    </a:lnTo>
                    <a:lnTo>
                      <a:pt x="138" y="562"/>
                    </a:lnTo>
                    <a:lnTo>
                      <a:pt x="165" y="568"/>
                    </a:lnTo>
                    <a:lnTo>
                      <a:pt x="206" y="558"/>
                    </a:lnTo>
                    <a:lnTo>
                      <a:pt x="222" y="567"/>
                    </a:lnTo>
                    <a:lnTo>
                      <a:pt x="233" y="547"/>
                    </a:lnTo>
                    <a:lnTo>
                      <a:pt x="234" y="535"/>
                    </a:lnTo>
                    <a:lnTo>
                      <a:pt x="228" y="522"/>
                    </a:lnTo>
                    <a:lnTo>
                      <a:pt x="240" y="511"/>
                    </a:lnTo>
                    <a:lnTo>
                      <a:pt x="249" y="487"/>
                    </a:lnTo>
                    <a:lnTo>
                      <a:pt x="261" y="483"/>
                    </a:lnTo>
                    <a:lnTo>
                      <a:pt x="275" y="487"/>
                    </a:lnTo>
                    <a:lnTo>
                      <a:pt x="282" y="501"/>
                    </a:lnTo>
                    <a:lnTo>
                      <a:pt x="282" y="517"/>
                    </a:lnTo>
                    <a:lnTo>
                      <a:pt x="266" y="538"/>
                    </a:lnTo>
                    <a:lnTo>
                      <a:pt x="270" y="561"/>
                    </a:lnTo>
                    <a:lnTo>
                      <a:pt x="296" y="540"/>
                    </a:lnTo>
                    <a:lnTo>
                      <a:pt x="314" y="535"/>
                    </a:lnTo>
                    <a:lnTo>
                      <a:pt x="324" y="513"/>
                    </a:lnTo>
                    <a:lnTo>
                      <a:pt x="338" y="507"/>
                    </a:lnTo>
                    <a:lnTo>
                      <a:pt x="374" y="514"/>
                    </a:lnTo>
                    <a:lnTo>
                      <a:pt x="399" y="489"/>
                    </a:lnTo>
                    <a:lnTo>
                      <a:pt x="423" y="459"/>
                    </a:lnTo>
                    <a:lnTo>
                      <a:pt x="441" y="441"/>
                    </a:lnTo>
                    <a:lnTo>
                      <a:pt x="437" y="423"/>
                    </a:lnTo>
                    <a:lnTo>
                      <a:pt x="446" y="399"/>
                    </a:lnTo>
                    <a:lnTo>
                      <a:pt x="438" y="382"/>
                    </a:lnTo>
                    <a:lnTo>
                      <a:pt x="444" y="372"/>
                    </a:lnTo>
                    <a:lnTo>
                      <a:pt x="459" y="394"/>
                    </a:lnTo>
                    <a:lnTo>
                      <a:pt x="479" y="399"/>
                    </a:lnTo>
                    <a:lnTo>
                      <a:pt x="501" y="382"/>
                    </a:lnTo>
                    <a:lnTo>
                      <a:pt x="497" y="363"/>
                    </a:lnTo>
                    <a:lnTo>
                      <a:pt x="512" y="352"/>
                    </a:lnTo>
                    <a:lnTo>
                      <a:pt x="509" y="29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1B330965-5FD4-4CF2-93BD-66E29CEC0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068" y="2047875"/>
                <a:ext cx="706511" cy="1566863"/>
              </a:xfrm>
              <a:custGeom>
                <a:avLst/>
                <a:gdLst/>
                <a:ahLst/>
                <a:cxnLst>
                  <a:cxn ang="0">
                    <a:pos x="95" y="1069"/>
                  </a:cxn>
                  <a:cxn ang="0">
                    <a:pos x="105" y="1086"/>
                  </a:cxn>
                  <a:cxn ang="0">
                    <a:pos x="161" y="1069"/>
                  </a:cxn>
                  <a:cxn ang="0">
                    <a:pos x="219" y="1080"/>
                  </a:cxn>
                  <a:cxn ang="0">
                    <a:pos x="306" y="1095"/>
                  </a:cxn>
                  <a:cxn ang="0">
                    <a:pos x="326" y="1011"/>
                  </a:cxn>
                  <a:cxn ang="0">
                    <a:pos x="366" y="954"/>
                  </a:cxn>
                  <a:cxn ang="0">
                    <a:pos x="396" y="891"/>
                  </a:cxn>
                  <a:cxn ang="0">
                    <a:pos x="396" y="789"/>
                  </a:cxn>
                  <a:cxn ang="0">
                    <a:pos x="458" y="754"/>
                  </a:cxn>
                  <a:cxn ang="0">
                    <a:pos x="440" y="702"/>
                  </a:cxn>
                  <a:cxn ang="0">
                    <a:pos x="401" y="616"/>
                  </a:cxn>
                  <a:cxn ang="0">
                    <a:pos x="381" y="588"/>
                  </a:cxn>
                  <a:cxn ang="0">
                    <a:pos x="320" y="592"/>
                  </a:cxn>
                  <a:cxn ang="0">
                    <a:pos x="279" y="573"/>
                  </a:cxn>
                  <a:cxn ang="0">
                    <a:pos x="263" y="507"/>
                  </a:cxn>
                  <a:cxn ang="0">
                    <a:pos x="231" y="465"/>
                  </a:cxn>
                  <a:cxn ang="0">
                    <a:pos x="242" y="423"/>
                  </a:cxn>
                  <a:cxn ang="0">
                    <a:pos x="260" y="397"/>
                  </a:cxn>
                  <a:cxn ang="0">
                    <a:pos x="299" y="385"/>
                  </a:cxn>
                  <a:cxn ang="0">
                    <a:pos x="335" y="399"/>
                  </a:cxn>
                  <a:cxn ang="0">
                    <a:pos x="342" y="352"/>
                  </a:cxn>
                  <a:cxn ang="0">
                    <a:pos x="314" y="318"/>
                  </a:cxn>
                  <a:cxn ang="0">
                    <a:pos x="257" y="258"/>
                  </a:cxn>
                  <a:cxn ang="0">
                    <a:pos x="192" y="198"/>
                  </a:cxn>
                  <a:cxn ang="0">
                    <a:pos x="231" y="139"/>
                  </a:cxn>
                  <a:cxn ang="0">
                    <a:pos x="228" y="91"/>
                  </a:cxn>
                  <a:cxn ang="0">
                    <a:pos x="177" y="42"/>
                  </a:cxn>
                  <a:cxn ang="0">
                    <a:pos x="129" y="0"/>
                  </a:cxn>
                  <a:cxn ang="0">
                    <a:pos x="120" y="48"/>
                  </a:cxn>
                  <a:cxn ang="0">
                    <a:pos x="152" y="97"/>
                  </a:cxn>
                  <a:cxn ang="0">
                    <a:pos x="171" y="157"/>
                  </a:cxn>
                  <a:cxn ang="0">
                    <a:pos x="137" y="190"/>
                  </a:cxn>
                  <a:cxn ang="0">
                    <a:pos x="92" y="259"/>
                  </a:cxn>
                  <a:cxn ang="0">
                    <a:pos x="53" y="232"/>
                  </a:cxn>
                  <a:cxn ang="0">
                    <a:pos x="38" y="267"/>
                  </a:cxn>
                  <a:cxn ang="0">
                    <a:pos x="0" y="339"/>
                  </a:cxn>
                  <a:cxn ang="0">
                    <a:pos x="56" y="388"/>
                  </a:cxn>
                  <a:cxn ang="0">
                    <a:pos x="47" y="420"/>
                  </a:cxn>
                  <a:cxn ang="0">
                    <a:pos x="81" y="444"/>
                  </a:cxn>
                  <a:cxn ang="0">
                    <a:pos x="117" y="472"/>
                  </a:cxn>
                  <a:cxn ang="0">
                    <a:pos x="128" y="514"/>
                  </a:cxn>
                  <a:cxn ang="0">
                    <a:pos x="120" y="567"/>
                  </a:cxn>
                  <a:cxn ang="0">
                    <a:pos x="111" y="598"/>
                  </a:cxn>
                  <a:cxn ang="0">
                    <a:pos x="138" y="654"/>
                  </a:cxn>
                  <a:cxn ang="0">
                    <a:pos x="147" y="703"/>
                  </a:cxn>
                  <a:cxn ang="0">
                    <a:pos x="93" y="726"/>
                  </a:cxn>
                  <a:cxn ang="0">
                    <a:pos x="107" y="750"/>
                  </a:cxn>
                  <a:cxn ang="0">
                    <a:pos x="116" y="792"/>
                  </a:cxn>
                  <a:cxn ang="0">
                    <a:pos x="119" y="826"/>
                  </a:cxn>
                  <a:cxn ang="0">
                    <a:pos x="122" y="838"/>
                  </a:cxn>
                  <a:cxn ang="0">
                    <a:pos x="119" y="876"/>
                  </a:cxn>
                  <a:cxn ang="0">
                    <a:pos x="132" y="909"/>
                  </a:cxn>
                  <a:cxn ang="0">
                    <a:pos x="132" y="936"/>
                  </a:cxn>
                  <a:cxn ang="0">
                    <a:pos x="132" y="972"/>
                  </a:cxn>
                  <a:cxn ang="0">
                    <a:pos x="126" y="1009"/>
                  </a:cxn>
                  <a:cxn ang="0">
                    <a:pos x="93" y="1036"/>
                  </a:cxn>
                </a:cxnLst>
                <a:rect l="0" t="0" r="r" b="b"/>
                <a:pathLst>
                  <a:path w="458" h="1110">
                    <a:moveTo>
                      <a:pt x="86" y="1041"/>
                    </a:moveTo>
                    <a:lnTo>
                      <a:pt x="92" y="1054"/>
                    </a:lnTo>
                    <a:lnTo>
                      <a:pt x="95" y="1069"/>
                    </a:lnTo>
                    <a:lnTo>
                      <a:pt x="110" y="1063"/>
                    </a:lnTo>
                    <a:lnTo>
                      <a:pt x="113" y="1069"/>
                    </a:lnTo>
                    <a:lnTo>
                      <a:pt x="105" y="1086"/>
                    </a:lnTo>
                    <a:lnTo>
                      <a:pt x="140" y="1071"/>
                    </a:lnTo>
                    <a:lnTo>
                      <a:pt x="150" y="1057"/>
                    </a:lnTo>
                    <a:lnTo>
                      <a:pt x="161" y="1069"/>
                    </a:lnTo>
                    <a:lnTo>
                      <a:pt x="179" y="1068"/>
                    </a:lnTo>
                    <a:lnTo>
                      <a:pt x="201" y="1078"/>
                    </a:lnTo>
                    <a:lnTo>
                      <a:pt x="219" y="1080"/>
                    </a:lnTo>
                    <a:lnTo>
                      <a:pt x="257" y="1096"/>
                    </a:lnTo>
                    <a:lnTo>
                      <a:pt x="275" y="1110"/>
                    </a:lnTo>
                    <a:lnTo>
                      <a:pt x="306" y="1095"/>
                    </a:lnTo>
                    <a:lnTo>
                      <a:pt x="327" y="1095"/>
                    </a:lnTo>
                    <a:lnTo>
                      <a:pt x="342" y="1075"/>
                    </a:lnTo>
                    <a:lnTo>
                      <a:pt x="326" y="1011"/>
                    </a:lnTo>
                    <a:lnTo>
                      <a:pt x="347" y="993"/>
                    </a:lnTo>
                    <a:lnTo>
                      <a:pt x="350" y="969"/>
                    </a:lnTo>
                    <a:lnTo>
                      <a:pt x="366" y="954"/>
                    </a:lnTo>
                    <a:lnTo>
                      <a:pt x="375" y="927"/>
                    </a:lnTo>
                    <a:lnTo>
                      <a:pt x="396" y="910"/>
                    </a:lnTo>
                    <a:lnTo>
                      <a:pt x="396" y="891"/>
                    </a:lnTo>
                    <a:lnTo>
                      <a:pt x="413" y="880"/>
                    </a:lnTo>
                    <a:lnTo>
                      <a:pt x="395" y="832"/>
                    </a:lnTo>
                    <a:lnTo>
                      <a:pt x="396" y="789"/>
                    </a:lnTo>
                    <a:lnTo>
                      <a:pt x="417" y="780"/>
                    </a:lnTo>
                    <a:lnTo>
                      <a:pt x="431" y="775"/>
                    </a:lnTo>
                    <a:lnTo>
                      <a:pt x="458" y="754"/>
                    </a:lnTo>
                    <a:lnTo>
                      <a:pt x="455" y="735"/>
                    </a:lnTo>
                    <a:lnTo>
                      <a:pt x="441" y="727"/>
                    </a:lnTo>
                    <a:lnTo>
                      <a:pt x="440" y="702"/>
                    </a:lnTo>
                    <a:lnTo>
                      <a:pt x="435" y="637"/>
                    </a:lnTo>
                    <a:lnTo>
                      <a:pt x="416" y="636"/>
                    </a:lnTo>
                    <a:lnTo>
                      <a:pt x="401" y="616"/>
                    </a:lnTo>
                    <a:lnTo>
                      <a:pt x="408" y="598"/>
                    </a:lnTo>
                    <a:lnTo>
                      <a:pt x="402" y="585"/>
                    </a:lnTo>
                    <a:lnTo>
                      <a:pt x="381" y="588"/>
                    </a:lnTo>
                    <a:lnTo>
                      <a:pt x="360" y="588"/>
                    </a:lnTo>
                    <a:lnTo>
                      <a:pt x="344" y="588"/>
                    </a:lnTo>
                    <a:lnTo>
                      <a:pt x="320" y="592"/>
                    </a:lnTo>
                    <a:lnTo>
                      <a:pt x="308" y="586"/>
                    </a:lnTo>
                    <a:lnTo>
                      <a:pt x="294" y="595"/>
                    </a:lnTo>
                    <a:lnTo>
                      <a:pt x="279" y="573"/>
                    </a:lnTo>
                    <a:lnTo>
                      <a:pt x="269" y="546"/>
                    </a:lnTo>
                    <a:lnTo>
                      <a:pt x="270" y="525"/>
                    </a:lnTo>
                    <a:lnTo>
                      <a:pt x="263" y="507"/>
                    </a:lnTo>
                    <a:lnTo>
                      <a:pt x="251" y="492"/>
                    </a:lnTo>
                    <a:lnTo>
                      <a:pt x="245" y="483"/>
                    </a:lnTo>
                    <a:lnTo>
                      <a:pt x="231" y="465"/>
                    </a:lnTo>
                    <a:lnTo>
                      <a:pt x="228" y="448"/>
                    </a:lnTo>
                    <a:lnTo>
                      <a:pt x="231" y="432"/>
                    </a:lnTo>
                    <a:lnTo>
                      <a:pt x="242" y="423"/>
                    </a:lnTo>
                    <a:lnTo>
                      <a:pt x="258" y="427"/>
                    </a:lnTo>
                    <a:lnTo>
                      <a:pt x="273" y="423"/>
                    </a:lnTo>
                    <a:lnTo>
                      <a:pt x="260" y="397"/>
                    </a:lnTo>
                    <a:lnTo>
                      <a:pt x="275" y="387"/>
                    </a:lnTo>
                    <a:lnTo>
                      <a:pt x="288" y="388"/>
                    </a:lnTo>
                    <a:lnTo>
                      <a:pt x="299" y="385"/>
                    </a:lnTo>
                    <a:lnTo>
                      <a:pt x="312" y="385"/>
                    </a:lnTo>
                    <a:lnTo>
                      <a:pt x="326" y="390"/>
                    </a:lnTo>
                    <a:lnTo>
                      <a:pt x="335" y="399"/>
                    </a:lnTo>
                    <a:lnTo>
                      <a:pt x="339" y="379"/>
                    </a:lnTo>
                    <a:lnTo>
                      <a:pt x="341" y="364"/>
                    </a:lnTo>
                    <a:lnTo>
                      <a:pt x="342" y="352"/>
                    </a:lnTo>
                    <a:lnTo>
                      <a:pt x="344" y="337"/>
                    </a:lnTo>
                    <a:lnTo>
                      <a:pt x="329" y="318"/>
                    </a:lnTo>
                    <a:lnTo>
                      <a:pt x="314" y="318"/>
                    </a:lnTo>
                    <a:lnTo>
                      <a:pt x="296" y="304"/>
                    </a:lnTo>
                    <a:lnTo>
                      <a:pt x="276" y="274"/>
                    </a:lnTo>
                    <a:lnTo>
                      <a:pt x="257" y="258"/>
                    </a:lnTo>
                    <a:lnTo>
                      <a:pt x="231" y="237"/>
                    </a:lnTo>
                    <a:lnTo>
                      <a:pt x="212" y="217"/>
                    </a:lnTo>
                    <a:lnTo>
                      <a:pt x="192" y="198"/>
                    </a:lnTo>
                    <a:lnTo>
                      <a:pt x="215" y="174"/>
                    </a:lnTo>
                    <a:lnTo>
                      <a:pt x="219" y="156"/>
                    </a:lnTo>
                    <a:lnTo>
                      <a:pt x="231" y="139"/>
                    </a:lnTo>
                    <a:lnTo>
                      <a:pt x="236" y="124"/>
                    </a:lnTo>
                    <a:lnTo>
                      <a:pt x="233" y="108"/>
                    </a:lnTo>
                    <a:lnTo>
                      <a:pt x="228" y="91"/>
                    </a:lnTo>
                    <a:lnTo>
                      <a:pt x="209" y="87"/>
                    </a:lnTo>
                    <a:lnTo>
                      <a:pt x="194" y="54"/>
                    </a:lnTo>
                    <a:lnTo>
                      <a:pt x="177" y="42"/>
                    </a:lnTo>
                    <a:lnTo>
                      <a:pt x="164" y="42"/>
                    </a:lnTo>
                    <a:lnTo>
                      <a:pt x="149" y="16"/>
                    </a:lnTo>
                    <a:lnTo>
                      <a:pt x="129" y="0"/>
                    </a:lnTo>
                    <a:lnTo>
                      <a:pt x="117" y="16"/>
                    </a:lnTo>
                    <a:lnTo>
                      <a:pt x="107" y="28"/>
                    </a:lnTo>
                    <a:lnTo>
                      <a:pt x="120" y="48"/>
                    </a:lnTo>
                    <a:lnTo>
                      <a:pt x="129" y="58"/>
                    </a:lnTo>
                    <a:lnTo>
                      <a:pt x="141" y="84"/>
                    </a:lnTo>
                    <a:lnTo>
                      <a:pt x="152" y="97"/>
                    </a:lnTo>
                    <a:lnTo>
                      <a:pt x="162" y="123"/>
                    </a:lnTo>
                    <a:lnTo>
                      <a:pt x="171" y="142"/>
                    </a:lnTo>
                    <a:lnTo>
                      <a:pt x="171" y="157"/>
                    </a:lnTo>
                    <a:lnTo>
                      <a:pt x="170" y="171"/>
                    </a:lnTo>
                    <a:lnTo>
                      <a:pt x="165" y="181"/>
                    </a:lnTo>
                    <a:cubicBezTo>
                      <a:pt x="133" y="190"/>
                      <a:pt x="123" y="190"/>
                      <a:pt x="137" y="190"/>
                    </a:cubicBezTo>
                    <a:lnTo>
                      <a:pt x="123" y="214"/>
                    </a:lnTo>
                    <a:lnTo>
                      <a:pt x="110" y="241"/>
                    </a:lnTo>
                    <a:lnTo>
                      <a:pt x="92" y="259"/>
                    </a:lnTo>
                    <a:lnTo>
                      <a:pt x="77" y="265"/>
                    </a:lnTo>
                    <a:lnTo>
                      <a:pt x="68" y="252"/>
                    </a:lnTo>
                    <a:lnTo>
                      <a:pt x="53" y="232"/>
                    </a:lnTo>
                    <a:lnTo>
                      <a:pt x="41" y="232"/>
                    </a:lnTo>
                    <a:lnTo>
                      <a:pt x="38" y="250"/>
                    </a:lnTo>
                    <a:lnTo>
                      <a:pt x="38" y="267"/>
                    </a:lnTo>
                    <a:lnTo>
                      <a:pt x="15" y="288"/>
                    </a:lnTo>
                    <a:lnTo>
                      <a:pt x="6" y="313"/>
                    </a:lnTo>
                    <a:lnTo>
                      <a:pt x="0" y="339"/>
                    </a:lnTo>
                    <a:lnTo>
                      <a:pt x="29" y="363"/>
                    </a:lnTo>
                    <a:lnTo>
                      <a:pt x="48" y="379"/>
                    </a:lnTo>
                    <a:lnTo>
                      <a:pt x="56" y="388"/>
                    </a:lnTo>
                    <a:lnTo>
                      <a:pt x="62" y="396"/>
                    </a:lnTo>
                    <a:lnTo>
                      <a:pt x="53" y="405"/>
                    </a:lnTo>
                    <a:lnTo>
                      <a:pt x="47" y="420"/>
                    </a:lnTo>
                    <a:lnTo>
                      <a:pt x="48" y="430"/>
                    </a:lnTo>
                    <a:lnTo>
                      <a:pt x="65" y="430"/>
                    </a:lnTo>
                    <a:lnTo>
                      <a:pt x="81" y="444"/>
                    </a:lnTo>
                    <a:lnTo>
                      <a:pt x="92" y="466"/>
                    </a:lnTo>
                    <a:lnTo>
                      <a:pt x="105" y="463"/>
                    </a:lnTo>
                    <a:lnTo>
                      <a:pt x="117" y="472"/>
                    </a:lnTo>
                    <a:lnTo>
                      <a:pt x="122" y="487"/>
                    </a:lnTo>
                    <a:lnTo>
                      <a:pt x="135" y="502"/>
                    </a:lnTo>
                    <a:lnTo>
                      <a:pt x="128" y="514"/>
                    </a:lnTo>
                    <a:lnTo>
                      <a:pt x="125" y="529"/>
                    </a:lnTo>
                    <a:lnTo>
                      <a:pt x="125" y="552"/>
                    </a:lnTo>
                    <a:lnTo>
                      <a:pt x="120" y="567"/>
                    </a:lnTo>
                    <a:lnTo>
                      <a:pt x="99" y="562"/>
                    </a:lnTo>
                    <a:lnTo>
                      <a:pt x="98" y="573"/>
                    </a:lnTo>
                    <a:lnTo>
                      <a:pt x="111" y="598"/>
                    </a:lnTo>
                    <a:lnTo>
                      <a:pt x="125" y="615"/>
                    </a:lnTo>
                    <a:lnTo>
                      <a:pt x="132" y="636"/>
                    </a:lnTo>
                    <a:lnTo>
                      <a:pt x="138" y="654"/>
                    </a:lnTo>
                    <a:lnTo>
                      <a:pt x="152" y="676"/>
                    </a:lnTo>
                    <a:lnTo>
                      <a:pt x="156" y="685"/>
                    </a:lnTo>
                    <a:lnTo>
                      <a:pt x="147" y="703"/>
                    </a:lnTo>
                    <a:lnTo>
                      <a:pt x="134" y="723"/>
                    </a:lnTo>
                    <a:lnTo>
                      <a:pt x="111" y="717"/>
                    </a:lnTo>
                    <a:lnTo>
                      <a:pt x="93" y="726"/>
                    </a:lnTo>
                    <a:lnTo>
                      <a:pt x="80" y="730"/>
                    </a:lnTo>
                    <a:lnTo>
                      <a:pt x="86" y="750"/>
                    </a:lnTo>
                    <a:lnTo>
                      <a:pt x="107" y="750"/>
                    </a:lnTo>
                    <a:lnTo>
                      <a:pt x="116" y="757"/>
                    </a:lnTo>
                    <a:lnTo>
                      <a:pt x="105" y="774"/>
                    </a:lnTo>
                    <a:lnTo>
                      <a:pt x="116" y="792"/>
                    </a:lnTo>
                    <a:lnTo>
                      <a:pt x="119" y="802"/>
                    </a:lnTo>
                    <a:lnTo>
                      <a:pt x="114" y="817"/>
                    </a:lnTo>
                    <a:lnTo>
                      <a:pt x="119" y="826"/>
                    </a:lnTo>
                    <a:lnTo>
                      <a:pt x="137" y="822"/>
                    </a:lnTo>
                    <a:lnTo>
                      <a:pt x="132" y="834"/>
                    </a:lnTo>
                    <a:lnTo>
                      <a:pt x="122" y="838"/>
                    </a:lnTo>
                    <a:lnTo>
                      <a:pt x="117" y="847"/>
                    </a:lnTo>
                    <a:lnTo>
                      <a:pt x="122" y="865"/>
                    </a:lnTo>
                    <a:lnTo>
                      <a:pt x="119" y="876"/>
                    </a:lnTo>
                    <a:lnTo>
                      <a:pt x="119" y="888"/>
                    </a:lnTo>
                    <a:lnTo>
                      <a:pt x="123" y="898"/>
                    </a:lnTo>
                    <a:lnTo>
                      <a:pt x="132" y="909"/>
                    </a:lnTo>
                    <a:lnTo>
                      <a:pt x="140" y="924"/>
                    </a:lnTo>
                    <a:lnTo>
                      <a:pt x="152" y="939"/>
                    </a:lnTo>
                    <a:lnTo>
                      <a:pt x="132" y="936"/>
                    </a:lnTo>
                    <a:lnTo>
                      <a:pt x="135" y="948"/>
                    </a:lnTo>
                    <a:lnTo>
                      <a:pt x="132" y="960"/>
                    </a:lnTo>
                    <a:lnTo>
                      <a:pt x="132" y="972"/>
                    </a:lnTo>
                    <a:lnTo>
                      <a:pt x="129" y="990"/>
                    </a:lnTo>
                    <a:lnTo>
                      <a:pt x="141" y="1009"/>
                    </a:lnTo>
                    <a:lnTo>
                      <a:pt x="126" y="1009"/>
                    </a:lnTo>
                    <a:lnTo>
                      <a:pt x="114" y="1018"/>
                    </a:lnTo>
                    <a:lnTo>
                      <a:pt x="111" y="1035"/>
                    </a:lnTo>
                    <a:lnTo>
                      <a:pt x="93" y="1036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A5628E9-3835-4C56-8DE8-B65CE00D1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5961" y="1965325"/>
                <a:ext cx="1241556" cy="1150938"/>
              </a:xfrm>
              <a:custGeom>
                <a:avLst/>
                <a:gdLst/>
                <a:ahLst/>
                <a:cxnLst>
                  <a:cxn ang="0">
                    <a:pos x="507" y="203"/>
                  </a:cxn>
                  <a:cxn ang="0">
                    <a:pos x="441" y="231"/>
                  </a:cxn>
                  <a:cxn ang="0">
                    <a:pos x="402" y="281"/>
                  </a:cxn>
                  <a:cxn ang="0">
                    <a:pos x="356" y="297"/>
                  </a:cxn>
                  <a:cxn ang="0">
                    <a:pos x="270" y="366"/>
                  </a:cxn>
                  <a:cxn ang="0">
                    <a:pos x="188" y="362"/>
                  </a:cxn>
                  <a:cxn ang="0">
                    <a:pos x="161" y="234"/>
                  </a:cxn>
                  <a:cxn ang="0">
                    <a:pos x="179" y="189"/>
                  </a:cxn>
                  <a:cxn ang="0">
                    <a:pos x="213" y="128"/>
                  </a:cxn>
                  <a:cxn ang="0">
                    <a:pos x="228" y="71"/>
                  </a:cxn>
                  <a:cxn ang="0">
                    <a:pos x="185" y="23"/>
                  </a:cxn>
                  <a:cxn ang="0">
                    <a:pos x="144" y="23"/>
                  </a:cxn>
                  <a:cxn ang="0">
                    <a:pos x="104" y="53"/>
                  </a:cxn>
                  <a:cxn ang="0">
                    <a:pos x="56" y="56"/>
                  </a:cxn>
                  <a:cxn ang="0">
                    <a:pos x="83" y="104"/>
                  </a:cxn>
                  <a:cxn ang="0">
                    <a:pos x="89" y="143"/>
                  </a:cxn>
                  <a:cxn ang="0">
                    <a:pos x="96" y="195"/>
                  </a:cxn>
                  <a:cxn ang="0">
                    <a:pos x="69" y="236"/>
                  </a:cxn>
                  <a:cxn ang="0">
                    <a:pos x="47" y="207"/>
                  </a:cxn>
                  <a:cxn ang="0">
                    <a:pos x="65" y="183"/>
                  </a:cxn>
                  <a:cxn ang="0">
                    <a:pos x="39" y="200"/>
                  </a:cxn>
                  <a:cxn ang="0">
                    <a:pos x="0" y="255"/>
                  </a:cxn>
                  <a:cxn ang="0">
                    <a:pos x="86" y="332"/>
                  </a:cxn>
                  <a:cxn ang="0">
                    <a:pos x="138" y="375"/>
                  </a:cxn>
                  <a:cxn ang="0">
                    <a:pos x="144" y="458"/>
                  </a:cxn>
                  <a:cxn ang="0">
                    <a:pos x="102" y="444"/>
                  </a:cxn>
                  <a:cxn ang="0">
                    <a:pos x="81" y="480"/>
                  </a:cxn>
                  <a:cxn ang="0">
                    <a:pos x="38" y="491"/>
                  </a:cxn>
                  <a:cxn ang="0">
                    <a:pos x="57" y="548"/>
                  </a:cxn>
                  <a:cxn ang="0">
                    <a:pos x="78" y="603"/>
                  </a:cxn>
                  <a:cxn ang="0">
                    <a:pos x="119" y="645"/>
                  </a:cxn>
                  <a:cxn ang="0">
                    <a:pos x="177" y="647"/>
                  </a:cxn>
                  <a:cxn ang="0">
                    <a:pos x="209" y="675"/>
                  </a:cxn>
                  <a:cxn ang="0">
                    <a:pos x="248" y="788"/>
                  </a:cxn>
                  <a:cxn ang="0">
                    <a:pos x="284" y="812"/>
                  </a:cxn>
                  <a:cxn ang="0">
                    <a:pos x="336" y="798"/>
                  </a:cxn>
                  <a:cxn ang="0">
                    <a:pos x="377" y="798"/>
                  </a:cxn>
                  <a:cxn ang="0">
                    <a:pos x="381" y="750"/>
                  </a:cxn>
                  <a:cxn ang="0">
                    <a:pos x="431" y="770"/>
                  </a:cxn>
                  <a:cxn ang="0">
                    <a:pos x="456" y="806"/>
                  </a:cxn>
                  <a:cxn ang="0">
                    <a:pos x="513" y="762"/>
                  </a:cxn>
                  <a:cxn ang="0">
                    <a:pos x="557" y="746"/>
                  </a:cxn>
                  <a:cxn ang="0">
                    <a:pos x="590" y="758"/>
                  </a:cxn>
                  <a:cxn ang="0">
                    <a:pos x="608" y="725"/>
                  </a:cxn>
                  <a:cxn ang="0">
                    <a:pos x="629" y="689"/>
                  </a:cxn>
                  <a:cxn ang="0">
                    <a:pos x="657" y="618"/>
                  </a:cxn>
                  <a:cxn ang="0">
                    <a:pos x="671" y="576"/>
                  </a:cxn>
                  <a:cxn ang="0">
                    <a:pos x="726" y="521"/>
                  </a:cxn>
                  <a:cxn ang="0">
                    <a:pos x="783" y="473"/>
                  </a:cxn>
                  <a:cxn ang="0">
                    <a:pos x="794" y="426"/>
                  </a:cxn>
                  <a:cxn ang="0">
                    <a:pos x="726" y="450"/>
                  </a:cxn>
                  <a:cxn ang="0">
                    <a:pos x="680" y="425"/>
                  </a:cxn>
                  <a:cxn ang="0">
                    <a:pos x="672" y="381"/>
                  </a:cxn>
                  <a:cxn ang="0">
                    <a:pos x="671" y="353"/>
                  </a:cxn>
                  <a:cxn ang="0">
                    <a:pos x="633" y="356"/>
                  </a:cxn>
                  <a:cxn ang="0">
                    <a:pos x="638" y="311"/>
                  </a:cxn>
                  <a:cxn ang="0">
                    <a:pos x="666" y="279"/>
                  </a:cxn>
                  <a:cxn ang="0">
                    <a:pos x="641" y="263"/>
                  </a:cxn>
                  <a:cxn ang="0">
                    <a:pos x="626" y="206"/>
                  </a:cxn>
                  <a:cxn ang="0">
                    <a:pos x="578" y="164"/>
                  </a:cxn>
                </a:cxnLst>
                <a:rect l="0" t="0" r="r" b="b"/>
                <a:pathLst>
                  <a:path w="806" h="815">
                    <a:moveTo>
                      <a:pt x="560" y="176"/>
                    </a:moveTo>
                    <a:lnTo>
                      <a:pt x="545" y="197"/>
                    </a:lnTo>
                    <a:lnTo>
                      <a:pt x="507" y="203"/>
                    </a:lnTo>
                    <a:lnTo>
                      <a:pt x="477" y="201"/>
                    </a:lnTo>
                    <a:lnTo>
                      <a:pt x="450" y="222"/>
                    </a:lnTo>
                    <a:lnTo>
                      <a:pt x="441" y="231"/>
                    </a:lnTo>
                    <a:lnTo>
                      <a:pt x="440" y="245"/>
                    </a:lnTo>
                    <a:lnTo>
                      <a:pt x="414" y="257"/>
                    </a:lnTo>
                    <a:lnTo>
                      <a:pt x="402" y="281"/>
                    </a:lnTo>
                    <a:lnTo>
                      <a:pt x="374" y="272"/>
                    </a:lnTo>
                    <a:lnTo>
                      <a:pt x="363" y="282"/>
                    </a:lnTo>
                    <a:lnTo>
                      <a:pt x="356" y="297"/>
                    </a:lnTo>
                    <a:lnTo>
                      <a:pt x="356" y="308"/>
                    </a:lnTo>
                    <a:lnTo>
                      <a:pt x="317" y="360"/>
                    </a:lnTo>
                    <a:lnTo>
                      <a:pt x="270" y="366"/>
                    </a:lnTo>
                    <a:lnTo>
                      <a:pt x="231" y="366"/>
                    </a:lnTo>
                    <a:lnTo>
                      <a:pt x="201" y="366"/>
                    </a:lnTo>
                    <a:lnTo>
                      <a:pt x="188" y="362"/>
                    </a:lnTo>
                    <a:lnTo>
                      <a:pt x="153" y="302"/>
                    </a:lnTo>
                    <a:lnTo>
                      <a:pt x="156" y="263"/>
                    </a:lnTo>
                    <a:lnTo>
                      <a:pt x="161" y="234"/>
                    </a:lnTo>
                    <a:lnTo>
                      <a:pt x="176" y="222"/>
                    </a:lnTo>
                    <a:lnTo>
                      <a:pt x="177" y="203"/>
                    </a:lnTo>
                    <a:lnTo>
                      <a:pt x="179" y="189"/>
                    </a:lnTo>
                    <a:lnTo>
                      <a:pt x="188" y="170"/>
                    </a:lnTo>
                    <a:lnTo>
                      <a:pt x="198" y="149"/>
                    </a:lnTo>
                    <a:lnTo>
                      <a:pt x="213" y="128"/>
                    </a:lnTo>
                    <a:lnTo>
                      <a:pt x="234" y="110"/>
                    </a:lnTo>
                    <a:lnTo>
                      <a:pt x="228" y="86"/>
                    </a:lnTo>
                    <a:lnTo>
                      <a:pt x="228" y="71"/>
                    </a:lnTo>
                    <a:lnTo>
                      <a:pt x="212" y="63"/>
                    </a:lnTo>
                    <a:lnTo>
                      <a:pt x="195" y="53"/>
                    </a:lnTo>
                    <a:lnTo>
                      <a:pt x="185" y="23"/>
                    </a:lnTo>
                    <a:lnTo>
                      <a:pt x="180" y="9"/>
                    </a:lnTo>
                    <a:lnTo>
                      <a:pt x="173" y="0"/>
                    </a:lnTo>
                    <a:lnTo>
                      <a:pt x="144" y="23"/>
                    </a:lnTo>
                    <a:lnTo>
                      <a:pt x="131" y="30"/>
                    </a:lnTo>
                    <a:lnTo>
                      <a:pt x="114" y="36"/>
                    </a:lnTo>
                    <a:lnTo>
                      <a:pt x="104" y="53"/>
                    </a:lnTo>
                    <a:lnTo>
                      <a:pt x="86" y="56"/>
                    </a:lnTo>
                    <a:lnTo>
                      <a:pt x="68" y="56"/>
                    </a:lnTo>
                    <a:lnTo>
                      <a:pt x="56" y="56"/>
                    </a:lnTo>
                    <a:lnTo>
                      <a:pt x="47" y="78"/>
                    </a:lnTo>
                    <a:lnTo>
                      <a:pt x="71" y="90"/>
                    </a:lnTo>
                    <a:lnTo>
                      <a:pt x="83" y="104"/>
                    </a:lnTo>
                    <a:lnTo>
                      <a:pt x="90" y="114"/>
                    </a:lnTo>
                    <a:lnTo>
                      <a:pt x="86" y="126"/>
                    </a:lnTo>
                    <a:lnTo>
                      <a:pt x="89" y="143"/>
                    </a:lnTo>
                    <a:lnTo>
                      <a:pt x="93" y="168"/>
                    </a:lnTo>
                    <a:lnTo>
                      <a:pt x="87" y="183"/>
                    </a:lnTo>
                    <a:lnTo>
                      <a:pt x="96" y="195"/>
                    </a:lnTo>
                    <a:lnTo>
                      <a:pt x="89" y="219"/>
                    </a:lnTo>
                    <a:lnTo>
                      <a:pt x="84" y="233"/>
                    </a:lnTo>
                    <a:lnTo>
                      <a:pt x="69" y="236"/>
                    </a:lnTo>
                    <a:lnTo>
                      <a:pt x="54" y="231"/>
                    </a:lnTo>
                    <a:lnTo>
                      <a:pt x="44" y="222"/>
                    </a:lnTo>
                    <a:lnTo>
                      <a:pt x="47" y="207"/>
                    </a:lnTo>
                    <a:lnTo>
                      <a:pt x="62" y="203"/>
                    </a:lnTo>
                    <a:lnTo>
                      <a:pt x="68" y="195"/>
                    </a:lnTo>
                    <a:lnTo>
                      <a:pt x="65" y="183"/>
                    </a:lnTo>
                    <a:lnTo>
                      <a:pt x="54" y="179"/>
                    </a:lnTo>
                    <a:lnTo>
                      <a:pt x="39" y="182"/>
                    </a:lnTo>
                    <a:lnTo>
                      <a:pt x="39" y="200"/>
                    </a:lnTo>
                    <a:lnTo>
                      <a:pt x="27" y="212"/>
                    </a:lnTo>
                    <a:lnTo>
                      <a:pt x="24" y="233"/>
                    </a:lnTo>
                    <a:lnTo>
                      <a:pt x="0" y="255"/>
                    </a:lnTo>
                    <a:lnTo>
                      <a:pt x="21" y="275"/>
                    </a:lnTo>
                    <a:lnTo>
                      <a:pt x="39" y="297"/>
                    </a:lnTo>
                    <a:lnTo>
                      <a:pt x="86" y="332"/>
                    </a:lnTo>
                    <a:lnTo>
                      <a:pt x="105" y="366"/>
                    </a:lnTo>
                    <a:lnTo>
                      <a:pt x="123" y="380"/>
                    </a:lnTo>
                    <a:lnTo>
                      <a:pt x="138" y="375"/>
                    </a:lnTo>
                    <a:lnTo>
                      <a:pt x="152" y="395"/>
                    </a:lnTo>
                    <a:lnTo>
                      <a:pt x="149" y="422"/>
                    </a:lnTo>
                    <a:lnTo>
                      <a:pt x="144" y="458"/>
                    </a:lnTo>
                    <a:lnTo>
                      <a:pt x="131" y="446"/>
                    </a:lnTo>
                    <a:lnTo>
                      <a:pt x="117" y="443"/>
                    </a:lnTo>
                    <a:lnTo>
                      <a:pt x="102" y="444"/>
                    </a:lnTo>
                    <a:lnTo>
                      <a:pt x="83" y="446"/>
                    </a:lnTo>
                    <a:lnTo>
                      <a:pt x="69" y="456"/>
                    </a:lnTo>
                    <a:lnTo>
                      <a:pt x="81" y="480"/>
                    </a:lnTo>
                    <a:lnTo>
                      <a:pt x="71" y="486"/>
                    </a:lnTo>
                    <a:lnTo>
                      <a:pt x="56" y="483"/>
                    </a:lnTo>
                    <a:lnTo>
                      <a:pt x="38" y="491"/>
                    </a:lnTo>
                    <a:lnTo>
                      <a:pt x="33" y="504"/>
                    </a:lnTo>
                    <a:lnTo>
                      <a:pt x="38" y="521"/>
                    </a:lnTo>
                    <a:lnTo>
                      <a:pt x="57" y="548"/>
                    </a:lnTo>
                    <a:lnTo>
                      <a:pt x="69" y="566"/>
                    </a:lnTo>
                    <a:lnTo>
                      <a:pt x="78" y="581"/>
                    </a:lnTo>
                    <a:lnTo>
                      <a:pt x="78" y="603"/>
                    </a:lnTo>
                    <a:lnTo>
                      <a:pt x="87" y="638"/>
                    </a:lnTo>
                    <a:lnTo>
                      <a:pt x="101" y="653"/>
                    </a:lnTo>
                    <a:lnTo>
                      <a:pt x="119" y="645"/>
                    </a:lnTo>
                    <a:lnTo>
                      <a:pt x="128" y="651"/>
                    </a:lnTo>
                    <a:lnTo>
                      <a:pt x="153" y="645"/>
                    </a:lnTo>
                    <a:lnTo>
                      <a:pt x="177" y="647"/>
                    </a:lnTo>
                    <a:lnTo>
                      <a:pt x="210" y="644"/>
                    </a:lnTo>
                    <a:lnTo>
                      <a:pt x="215" y="657"/>
                    </a:lnTo>
                    <a:lnTo>
                      <a:pt x="209" y="675"/>
                    </a:lnTo>
                    <a:lnTo>
                      <a:pt x="224" y="698"/>
                    </a:lnTo>
                    <a:lnTo>
                      <a:pt x="243" y="696"/>
                    </a:lnTo>
                    <a:lnTo>
                      <a:pt x="248" y="788"/>
                    </a:lnTo>
                    <a:lnTo>
                      <a:pt x="264" y="791"/>
                    </a:lnTo>
                    <a:lnTo>
                      <a:pt x="264" y="810"/>
                    </a:lnTo>
                    <a:lnTo>
                      <a:pt x="284" y="812"/>
                    </a:lnTo>
                    <a:lnTo>
                      <a:pt x="299" y="815"/>
                    </a:lnTo>
                    <a:lnTo>
                      <a:pt x="311" y="804"/>
                    </a:lnTo>
                    <a:lnTo>
                      <a:pt x="336" y="798"/>
                    </a:lnTo>
                    <a:lnTo>
                      <a:pt x="351" y="798"/>
                    </a:lnTo>
                    <a:lnTo>
                      <a:pt x="366" y="803"/>
                    </a:lnTo>
                    <a:lnTo>
                      <a:pt x="377" y="798"/>
                    </a:lnTo>
                    <a:lnTo>
                      <a:pt x="374" y="779"/>
                    </a:lnTo>
                    <a:lnTo>
                      <a:pt x="374" y="762"/>
                    </a:lnTo>
                    <a:lnTo>
                      <a:pt x="381" y="750"/>
                    </a:lnTo>
                    <a:lnTo>
                      <a:pt x="401" y="770"/>
                    </a:lnTo>
                    <a:lnTo>
                      <a:pt x="416" y="762"/>
                    </a:lnTo>
                    <a:lnTo>
                      <a:pt x="431" y="770"/>
                    </a:lnTo>
                    <a:lnTo>
                      <a:pt x="435" y="788"/>
                    </a:lnTo>
                    <a:lnTo>
                      <a:pt x="453" y="795"/>
                    </a:lnTo>
                    <a:lnTo>
                      <a:pt x="456" y="806"/>
                    </a:lnTo>
                    <a:lnTo>
                      <a:pt x="492" y="792"/>
                    </a:lnTo>
                    <a:lnTo>
                      <a:pt x="497" y="767"/>
                    </a:lnTo>
                    <a:lnTo>
                      <a:pt x="513" y="762"/>
                    </a:lnTo>
                    <a:lnTo>
                      <a:pt x="534" y="764"/>
                    </a:lnTo>
                    <a:lnTo>
                      <a:pt x="539" y="752"/>
                    </a:lnTo>
                    <a:lnTo>
                      <a:pt x="557" y="746"/>
                    </a:lnTo>
                    <a:lnTo>
                      <a:pt x="564" y="756"/>
                    </a:lnTo>
                    <a:lnTo>
                      <a:pt x="579" y="761"/>
                    </a:lnTo>
                    <a:lnTo>
                      <a:pt x="590" y="758"/>
                    </a:lnTo>
                    <a:lnTo>
                      <a:pt x="593" y="738"/>
                    </a:lnTo>
                    <a:lnTo>
                      <a:pt x="609" y="741"/>
                    </a:lnTo>
                    <a:lnTo>
                      <a:pt x="608" y="725"/>
                    </a:lnTo>
                    <a:lnTo>
                      <a:pt x="621" y="713"/>
                    </a:lnTo>
                    <a:lnTo>
                      <a:pt x="614" y="701"/>
                    </a:lnTo>
                    <a:lnTo>
                      <a:pt x="629" y="689"/>
                    </a:lnTo>
                    <a:lnTo>
                      <a:pt x="617" y="663"/>
                    </a:lnTo>
                    <a:lnTo>
                      <a:pt x="639" y="626"/>
                    </a:lnTo>
                    <a:lnTo>
                      <a:pt x="657" y="618"/>
                    </a:lnTo>
                    <a:lnTo>
                      <a:pt x="666" y="600"/>
                    </a:lnTo>
                    <a:lnTo>
                      <a:pt x="680" y="593"/>
                    </a:lnTo>
                    <a:lnTo>
                      <a:pt x="671" y="576"/>
                    </a:lnTo>
                    <a:lnTo>
                      <a:pt x="672" y="558"/>
                    </a:lnTo>
                    <a:lnTo>
                      <a:pt x="680" y="539"/>
                    </a:lnTo>
                    <a:lnTo>
                      <a:pt x="726" y="521"/>
                    </a:lnTo>
                    <a:lnTo>
                      <a:pt x="744" y="504"/>
                    </a:lnTo>
                    <a:lnTo>
                      <a:pt x="755" y="488"/>
                    </a:lnTo>
                    <a:lnTo>
                      <a:pt x="783" y="473"/>
                    </a:lnTo>
                    <a:lnTo>
                      <a:pt x="798" y="462"/>
                    </a:lnTo>
                    <a:lnTo>
                      <a:pt x="806" y="446"/>
                    </a:lnTo>
                    <a:lnTo>
                      <a:pt x="794" y="426"/>
                    </a:lnTo>
                    <a:lnTo>
                      <a:pt x="792" y="398"/>
                    </a:lnTo>
                    <a:lnTo>
                      <a:pt x="782" y="387"/>
                    </a:lnTo>
                    <a:lnTo>
                      <a:pt x="726" y="450"/>
                    </a:lnTo>
                    <a:lnTo>
                      <a:pt x="704" y="452"/>
                    </a:lnTo>
                    <a:lnTo>
                      <a:pt x="680" y="449"/>
                    </a:lnTo>
                    <a:lnTo>
                      <a:pt x="680" y="425"/>
                    </a:lnTo>
                    <a:lnTo>
                      <a:pt x="671" y="408"/>
                    </a:lnTo>
                    <a:lnTo>
                      <a:pt x="675" y="392"/>
                    </a:lnTo>
                    <a:lnTo>
                      <a:pt x="672" y="381"/>
                    </a:lnTo>
                    <a:lnTo>
                      <a:pt x="683" y="365"/>
                    </a:lnTo>
                    <a:lnTo>
                      <a:pt x="683" y="350"/>
                    </a:lnTo>
                    <a:lnTo>
                      <a:pt x="671" y="353"/>
                    </a:lnTo>
                    <a:lnTo>
                      <a:pt x="666" y="362"/>
                    </a:lnTo>
                    <a:lnTo>
                      <a:pt x="660" y="372"/>
                    </a:lnTo>
                    <a:lnTo>
                      <a:pt x="633" y="356"/>
                    </a:lnTo>
                    <a:lnTo>
                      <a:pt x="629" y="335"/>
                    </a:lnTo>
                    <a:lnTo>
                      <a:pt x="633" y="321"/>
                    </a:lnTo>
                    <a:lnTo>
                      <a:pt x="638" y="311"/>
                    </a:lnTo>
                    <a:lnTo>
                      <a:pt x="639" y="294"/>
                    </a:lnTo>
                    <a:lnTo>
                      <a:pt x="663" y="291"/>
                    </a:lnTo>
                    <a:lnTo>
                      <a:pt x="666" y="279"/>
                    </a:lnTo>
                    <a:lnTo>
                      <a:pt x="656" y="273"/>
                    </a:lnTo>
                    <a:lnTo>
                      <a:pt x="645" y="273"/>
                    </a:lnTo>
                    <a:lnTo>
                      <a:pt x="641" y="263"/>
                    </a:lnTo>
                    <a:lnTo>
                      <a:pt x="639" y="249"/>
                    </a:lnTo>
                    <a:lnTo>
                      <a:pt x="645" y="230"/>
                    </a:lnTo>
                    <a:lnTo>
                      <a:pt x="626" y="206"/>
                    </a:lnTo>
                    <a:lnTo>
                      <a:pt x="606" y="194"/>
                    </a:lnTo>
                    <a:lnTo>
                      <a:pt x="594" y="186"/>
                    </a:lnTo>
                    <a:lnTo>
                      <a:pt x="578" y="164"/>
                    </a:lnTo>
                    <a:lnTo>
                      <a:pt x="560" y="17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239610FF-8771-4FE1-94C4-92EF3B9F0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242" y="1836738"/>
                <a:ext cx="585849" cy="817562"/>
              </a:xfrm>
              <a:custGeom>
                <a:avLst/>
                <a:gdLst/>
                <a:ahLst/>
                <a:cxnLst>
                  <a:cxn ang="0">
                    <a:pos x="371" y="504"/>
                  </a:cxn>
                  <a:cxn ang="0">
                    <a:pos x="353" y="475"/>
                  </a:cxn>
                  <a:cxn ang="0">
                    <a:pos x="345" y="454"/>
                  </a:cxn>
                  <a:cxn ang="0">
                    <a:pos x="311" y="456"/>
                  </a:cxn>
                  <a:cxn ang="0">
                    <a:pos x="273" y="430"/>
                  </a:cxn>
                  <a:cxn ang="0">
                    <a:pos x="273" y="393"/>
                  </a:cxn>
                  <a:cxn ang="0">
                    <a:pos x="278" y="345"/>
                  </a:cxn>
                  <a:cxn ang="0">
                    <a:pos x="296" y="307"/>
                  </a:cxn>
                  <a:cxn ang="0">
                    <a:pos x="300" y="264"/>
                  </a:cxn>
                  <a:cxn ang="0">
                    <a:pos x="297" y="228"/>
                  </a:cxn>
                  <a:cxn ang="0">
                    <a:pos x="248" y="175"/>
                  </a:cxn>
                  <a:cxn ang="0">
                    <a:pos x="221" y="132"/>
                  </a:cxn>
                  <a:cxn ang="0">
                    <a:pos x="207" y="79"/>
                  </a:cxn>
                  <a:cxn ang="0">
                    <a:pos x="200" y="36"/>
                  </a:cxn>
                  <a:cxn ang="0">
                    <a:pos x="162" y="43"/>
                  </a:cxn>
                  <a:cxn ang="0">
                    <a:pos x="158" y="28"/>
                  </a:cxn>
                  <a:cxn ang="0">
                    <a:pos x="146" y="0"/>
                  </a:cxn>
                  <a:cxn ang="0">
                    <a:pos x="117" y="10"/>
                  </a:cxn>
                  <a:cxn ang="0">
                    <a:pos x="84" y="27"/>
                  </a:cxn>
                  <a:cxn ang="0">
                    <a:pos x="50" y="30"/>
                  </a:cxn>
                  <a:cxn ang="0">
                    <a:pos x="35" y="93"/>
                  </a:cxn>
                  <a:cxn ang="0">
                    <a:pos x="27" y="138"/>
                  </a:cxn>
                  <a:cxn ang="0">
                    <a:pos x="8" y="154"/>
                  </a:cxn>
                  <a:cxn ang="0">
                    <a:pos x="18" y="181"/>
                  </a:cxn>
                  <a:cxn ang="0">
                    <a:pos x="20" y="210"/>
                  </a:cxn>
                  <a:cxn ang="0">
                    <a:pos x="42" y="220"/>
                  </a:cxn>
                  <a:cxn ang="0">
                    <a:pos x="45" y="199"/>
                  </a:cxn>
                  <a:cxn ang="0">
                    <a:pos x="59" y="219"/>
                  </a:cxn>
                  <a:cxn ang="0">
                    <a:pos x="48" y="238"/>
                  </a:cxn>
                  <a:cxn ang="0">
                    <a:pos x="38" y="286"/>
                  </a:cxn>
                  <a:cxn ang="0">
                    <a:pos x="63" y="300"/>
                  </a:cxn>
                  <a:cxn ang="0">
                    <a:pos x="54" y="328"/>
                  </a:cxn>
                  <a:cxn ang="0">
                    <a:pos x="53" y="363"/>
                  </a:cxn>
                  <a:cxn ang="0">
                    <a:pos x="33" y="379"/>
                  </a:cxn>
                  <a:cxn ang="0">
                    <a:pos x="11" y="372"/>
                  </a:cxn>
                  <a:cxn ang="0">
                    <a:pos x="15" y="390"/>
                  </a:cxn>
                  <a:cxn ang="0">
                    <a:pos x="51" y="406"/>
                  </a:cxn>
                  <a:cxn ang="0">
                    <a:pos x="86" y="414"/>
                  </a:cxn>
                  <a:cxn ang="0">
                    <a:pos x="98" y="385"/>
                  </a:cxn>
                  <a:cxn ang="0">
                    <a:pos x="137" y="400"/>
                  </a:cxn>
                  <a:cxn ang="0">
                    <a:pos x="164" y="435"/>
                  </a:cxn>
                  <a:cxn ang="0">
                    <a:pos x="174" y="478"/>
                  </a:cxn>
                  <a:cxn ang="0">
                    <a:pos x="170" y="522"/>
                  </a:cxn>
                  <a:cxn ang="0">
                    <a:pos x="201" y="543"/>
                  </a:cxn>
                  <a:cxn ang="0">
                    <a:pos x="236" y="546"/>
                  </a:cxn>
                  <a:cxn ang="0">
                    <a:pos x="254" y="568"/>
                  </a:cxn>
                  <a:cxn ang="0">
                    <a:pos x="306" y="571"/>
                  </a:cxn>
                  <a:cxn ang="0">
                    <a:pos x="342" y="535"/>
                  </a:cxn>
                  <a:cxn ang="0">
                    <a:pos x="380" y="532"/>
                  </a:cxn>
                </a:cxnLst>
                <a:rect l="0" t="0" r="r" b="b"/>
                <a:pathLst>
                  <a:path w="380" h="579">
                    <a:moveTo>
                      <a:pt x="380" y="532"/>
                    </a:moveTo>
                    <a:lnTo>
                      <a:pt x="371" y="504"/>
                    </a:lnTo>
                    <a:lnTo>
                      <a:pt x="360" y="487"/>
                    </a:lnTo>
                    <a:lnTo>
                      <a:pt x="353" y="475"/>
                    </a:lnTo>
                    <a:lnTo>
                      <a:pt x="348" y="468"/>
                    </a:lnTo>
                    <a:lnTo>
                      <a:pt x="345" y="454"/>
                    </a:lnTo>
                    <a:lnTo>
                      <a:pt x="330" y="454"/>
                    </a:lnTo>
                    <a:lnTo>
                      <a:pt x="311" y="456"/>
                    </a:lnTo>
                    <a:lnTo>
                      <a:pt x="285" y="448"/>
                    </a:lnTo>
                    <a:lnTo>
                      <a:pt x="273" y="430"/>
                    </a:lnTo>
                    <a:lnTo>
                      <a:pt x="270" y="412"/>
                    </a:lnTo>
                    <a:lnTo>
                      <a:pt x="273" y="393"/>
                    </a:lnTo>
                    <a:lnTo>
                      <a:pt x="266" y="376"/>
                    </a:lnTo>
                    <a:lnTo>
                      <a:pt x="278" y="345"/>
                    </a:lnTo>
                    <a:lnTo>
                      <a:pt x="278" y="318"/>
                    </a:lnTo>
                    <a:lnTo>
                      <a:pt x="296" y="307"/>
                    </a:lnTo>
                    <a:lnTo>
                      <a:pt x="305" y="279"/>
                    </a:lnTo>
                    <a:lnTo>
                      <a:pt x="300" y="264"/>
                    </a:lnTo>
                    <a:lnTo>
                      <a:pt x="297" y="247"/>
                    </a:lnTo>
                    <a:lnTo>
                      <a:pt x="297" y="228"/>
                    </a:lnTo>
                    <a:lnTo>
                      <a:pt x="278" y="201"/>
                    </a:lnTo>
                    <a:lnTo>
                      <a:pt x="248" y="175"/>
                    </a:lnTo>
                    <a:lnTo>
                      <a:pt x="233" y="154"/>
                    </a:lnTo>
                    <a:lnTo>
                      <a:pt x="221" y="132"/>
                    </a:lnTo>
                    <a:lnTo>
                      <a:pt x="210" y="100"/>
                    </a:lnTo>
                    <a:lnTo>
                      <a:pt x="207" y="79"/>
                    </a:lnTo>
                    <a:lnTo>
                      <a:pt x="209" y="57"/>
                    </a:lnTo>
                    <a:lnTo>
                      <a:pt x="200" y="36"/>
                    </a:lnTo>
                    <a:lnTo>
                      <a:pt x="185" y="36"/>
                    </a:lnTo>
                    <a:lnTo>
                      <a:pt x="162" y="43"/>
                    </a:lnTo>
                    <a:lnTo>
                      <a:pt x="149" y="49"/>
                    </a:lnTo>
                    <a:lnTo>
                      <a:pt x="158" y="28"/>
                    </a:lnTo>
                    <a:lnTo>
                      <a:pt x="156" y="16"/>
                    </a:lnTo>
                    <a:lnTo>
                      <a:pt x="146" y="0"/>
                    </a:lnTo>
                    <a:lnTo>
                      <a:pt x="132" y="0"/>
                    </a:lnTo>
                    <a:lnTo>
                      <a:pt x="117" y="10"/>
                    </a:lnTo>
                    <a:lnTo>
                      <a:pt x="104" y="22"/>
                    </a:lnTo>
                    <a:lnTo>
                      <a:pt x="84" y="27"/>
                    </a:lnTo>
                    <a:lnTo>
                      <a:pt x="63" y="27"/>
                    </a:lnTo>
                    <a:lnTo>
                      <a:pt x="50" y="30"/>
                    </a:lnTo>
                    <a:lnTo>
                      <a:pt x="35" y="60"/>
                    </a:lnTo>
                    <a:lnTo>
                      <a:pt x="35" y="93"/>
                    </a:lnTo>
                    <a:lnTo>
                      <a:pt x="36" y="109"/>
                    </a:lnTo>
                    <a:lnTo>
                      <a:pt x="27" y="138"/>
                    </a:lnTo>
                    <a:lnTo>
                      <a:pt x="20" y="148"/>
                    </a:lnTo>
                    <a:lnTo>
                      <a:pt x="8" y="154"/>
                    </a:lnTo>
                    <a:lnTo>
                      <a:pt x="8" y="169"/>
                    </a:lnTo>
                    <a:lnTo>
                      <a:pt x="18" y="181"/>
                    </a:lnTo>
                    <a:lnTo>
                      <a:pt x="21" y="198"/>
                    </a:lnTo>
                    <a:lnTo>
                      <a:pt x="20" y="210"/>
                    </a:lnTo>
                    <a:lnTo>
                      <a:pt x="29" y="228"/>
                    </a:lnTo>
                    <a:lnTo>
                      <a:pt x="42" y="220"/>
                    </a:lnTo>
                    <a:lnTo>
                      <a:pt x="42" y="210"/>
                    </a:lnTo>
                    <a:lnTo>
                      <a:pt x="45" y="199"/>
                    </a:lnTo>
                    <a:lnTo>
                      <a:pt x="54" y="204"/>
                    </a:lnTo>
                    <a:lnTo>
                      <a:pt x="59" y="219"/>
                    </a:lnTo>
                    <a:lnTo>
                      <a:pt x="57" y="231"/>
                    </a:lnTo>
                    <a:lnTo>
                      <a:pt x="48" y="238"/>
                    </a:lnTo>
                    <a:lnTo>
                      <a:pt x="36" y="246"/>
                    </a:lnTo>
                    <a:lnTo>
                      <a:pt x="38" y="286"/>
                    </a:lnTo>
                    <a:lnTo>
                      <a:pt x="48" y="298"/>
                    </a:lnTo>
                    <a:lnTo>
                      <a:pt x="63" y="300"/>
                    </a:lnTo>
                    <a:lnTo>
                      <a:pt x="71" y="313"/>
                    </a:lnTo>
                    <a:lnTo>
                      <a:pt x="54" y="328"/>
                    </a:lnTo>
                    <a:lnTo>
                      <a:pt x="53" y="343"/>
                    </a:lnTo>
                    <a:lnTo>
                      <a:pt x="53" y="363"/>
                    </a:lnTo>
                    <a:lnTo>
                      <a:pt x="42" y="370"/>
                    </a:lnTo>
                    <a:lnTo>
                      <a:pt x="33" y="379"/>
                    </a:lnTo>
                    <a:lnTo>
                      <a:pt x="20" y="381"/>
                    </a:lnTo>
                    <a:lnTo>
                      <a:pt x="11" y="372"/>
                    </a:lnTo>
                    <a:lnTo>
                      <a:pt x="0" y="372"/>
                    </a:lnTo>
                    <a:lnTo>
                      <a:pt x="15" y="390"/>
                    </a:lnTo>
                    <a:lnTo>
                      <a:pt x="30" y="409"/>
                    </a:lnTo>
                    <a:lnTo>
                      <a:pt x="51" y="406"/>
                    </a:lnTo>
                    <a:lnTo>
                      <a:pt x="68" y="417"/>
                    </a:lnTo>
                    <a:lnTo>
                      <a:pt x="86" y="414"/>
                    </a:lnTo>
                    <a:lnTo>
                      <a:pt x="89" y="394"/>
                    </a:lnTo>
                    <a:lnTo>
                      <a:pt x="98" y="385"/>
                    </a:lnTo>
                    <a:lnTo>
                      <a:pt x="119" y="384"/>
                    </a:lnTo>
                    <a:lnTo>
                      <a:pt x="137" y="400"/>
                    </a:lnTo>
                    <a:lnTo>
                      <a:pt x="152" y="414"/>
                    </a:lnTo>
                    <a:lnTo>
                      <a:pt x="164" y="435"/>
                    </a:lnTo>
                    <a:lnTo>
                      <a:pt x="177" y="462"/>
                    </a:lnTo>
                    <a:lnTo>
                      <a:pt x="174" y="478"/>
                    </a:lnTo>
                    <a:lnTo>
                      <a:pt x="179" y="498"/>
                    </a:lnTo>
                    <a:lnTo>
                      <a:pt x="170" y="522"/>
                    </a:lnTo>
                    <a:lnTo>
                      <a:pt x="179" y="532"/>
                    </a:lnTo>
                    <a:lnTo>
                      <a:pt x="201" y="543"/>
                    </a:lnTo>
                    <a:lnTo>
                      <a:pt x="218" y="547"/>
                    </a:lnTo>
                    <a:lnTo>
                      <a:pt x="236" y="546"/>
                    </a:lnTo>
                    <a:lnTo>
                      <a:pt x="248" y="549"/>
                    </a:lnTo>
                    <a:lnTo>
                      <a:pt x="254" y="568"/>
                    </a:lnTo>
                    <a:lnTo>
                      <a:pt x="270" y="579"/>
                    </a:lnTo>
                    <a:lnTo>
                      <a:pt x="306" y="571"/>
                    </a:lnTo>
                    <a:lnTo>
                      <a:pt x="320" y="538"/>
                    </a:lnTo>
                    <a:lnTo>
                      <a:pt x="342" y="535"/>
                    </a:lnTo>
                    <a:lnTo>
                      <a:pt x="357" y="540"/>
                    </a:lnTo>
                    <a:lnTo>
                      <a:pt x="380" y="532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2" name="Freeform 33">
                <a:extLst>
                  <a:ext uri="{FF2B5EF4-FFF2-40B4-BE49-F238E27FC236}">
                    <a16:creationId xmlns:a16="http://schemas.microsoft.com/office/drawing/2014/main" id="{21B65BFD-F522-43F3-87FC-9496F0893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936" y="1781175"/>
                <a:ext cx="668408" cy="698500"/>
              </a:xfrm>
              <a:custGeom>
                <a:avLst/>
                <a:gdLst/>
                <a:ahLst/>
                <a:cxnLst>
                  <a:cxn ang="0">
                    <a:pos x="434" y="273"/>
                  </a:cxn>
                  <a:cxn ang="0">
                    <a:pos x="420" y="255"/>
                  </a:cxn>
                  <a:cxn ang="0">
                    <a:pos x="396" y="235"/>
                  </a:cxn>
                  <a:cxn ang="0">
                    <a:pos x="362" y="231"/>
                  </a:cxn>
                  <a:cxn ang="0">
                    <a:pos x="336" y="244"/>
                  </a:cxn>
                  <a:cxn ang="0">
                    <a:pos x="320" y="223"/>
                  </a:cxn>
                  <a:cxn ang="0">
                    <a:pos x="296" y="216"/>
                  </a:cxn>
                  <a:cxn ang="0">
                    <a:pos x="291" y="186"/>
                  </a:cxn>
                  <a:cxn ang="0">
                    <a:pos x="288" y="156"/>
                  </a:cxn>
                  <a:cxn ang="0">
                    <a:pos x="297" y="132"/>
                  </a:cxn>
                  <a:cxn ang="0">
                    <a:pos x="323" y="114"/>
                  </a:cxn>
                  <a:cxn ang="0">
                    <a:pos x="306" y="88"/>
                  </a:cxn>
                  <a:cxn ang="0">
                    <a:pos x="278" y="70"/>
                  </a:cxn>
                  <a:cxn ang="0">
                    <a:pos x="261" y="48"/>
                  </a:cxn>
                  <a:cxn ang="0">
                    <a:pos x="233" y="37"/>
                  </a:cxn>
                  <a:cxn ang="0">
                    <a:pos x="204" y="16"/>
                  </a:cxn>
                  <a:cxn ang="0">
                    <a:pos x="173" y="6"/>
                  </a:cxn>
                  <a:cxn ang="0">
                    <a:pos x="137" y="6"/>
                  </a:cxn>
                  <a:cxn ang="0">
                    <a:pos x="107" y="21"/>
                  </a:cxn>
                  <a:cxn ang="0">
                    <a:pos x="92" y="46"/>
                  </a:cxn>
                  <a:cxn ang="0">
                    <a:pos x="83" y="69"/>
                  </a:cxn>
                  <a:cxn ang="0">
                    <a:pos x="62" y="96"/>
                  </a:cxn>
                  <a:cxn ang="0">
                    <a:pos x="39" y="118"/>
                  </a:cxn>
                  <a:cxn ang="0">
                    <a:pos x="42" y="184"/>
                  </a:cxn>
                  <a:cxn ang="0">
                    <a:pos x="74" y="216"/>
                  </a:cxn>
                  <a:cxn ang="0">
                    <a:pos x="59" y="259"/>
                  </a:cxn>
                  <a:cxn ang="0">
                    <a:pos x="27" y="319"/>
                  </a:cxn>
                  <a:cxn ang="0">
                    <a:pos x="8" y="363"/>
                  </a:cxn>
                  <a:cxn ang="0">
                    <a:pos x="0" y="432"/>
                  </a:cxn>
                  <a:cxn ang="0">
                    <a:pos x="125" y="495"/>
                  </a:cxn>
                  <a:cxn ang="0">
                    <a:pos x="201" y="439"/>
                  </a:cxn>
                  <a:cxn ang="0">
                    <a:pos x="207" y="411"/>
                  </a:cxn>
                  <a:cxn ang="0">
                    <a:pos x="252" y="409"/>
                  </a:cxn>
                  <a:cxn ang="0">
                    <a:pos x="287" y="375"/>
                  </a:cxn>
                  <a:cxn ang="0">
                    <a:pos x="324" y="330"/>
                  </a:cxn>
                  <a:cxn ang="0">
                    <a:pos x="393" y="327"/>
                  </a:cxn>
                  <a:cxn ang="0">
                    <a:pos x="428" y="291"/>
                  </a:cxn>
                </a:cxnLst>
                <a:rect l="0" t="0" r="r" b="b"/>
                <a:pathLst>
                  <a:path w="434" h="495">
                    <a:moveTo>
                      <a:pt x="428" y="291"/>
                    </a:moveTo>
                    <a:lnTo>
                      <a:pt x="434" y="273"/>
                    </a:lnTo>
                    <a:lnTo>
                      <a:pt x="426" y="267"/>
                    </a:lnTo>
                    <a:lnTo>
                      <a:pt x="420" y="255"/>
                    </a:lnTo>
                    <a:lnTo>
                      <a:pt x="411" y="246"/>
                    </a:lnTo>
                    <a:lnTo>
                      <a:pt x="396" y="235"/>
                    </a:lnTo>
                    <a:lnTo>
                      <a:pt x="381" y="228"/>
                    </a:lnTo>
                    <a:lnTo>
                      <a:pt x="362" y="231"/>
                    </a:lnTo>
                    <a:lnTo>
                      <a:pt x="348" y="240"/>
                    </a:lnTo>
                    <a:lnTo>
                      <a:pt x="336" y="244"/>
                    </a:lnTo>
                    <a:lnTo>
                      <a:pt x="320" y="240"/>
                    </a:lnTo>
                    <a:lnTo>
                      <a:pt x="320" y="223"/>
                    </a:lnTo>
                    <a:lnTo>
                      <a:pt x="302" y="225"/>
                    </a:lnTo>
                    <a:lnTo>
                      <a:pt x="296" y="216"/>
                    </a:lnTo>
                    <a:lnTo>
                      <a:pt x="291" y="201"/>
                    </a:lnTo>
                    <a:lnTo>
                      <a:pt x="291" y="186"/>
                    </a:lnTo>
                    <a:lnTo>
                      <a:pt x="287" y="172"/>
                    </a:lnTo>
                    <a:lnTo>
                      <a:pt x="288" y="156"/>
                    </a:lnTo>
                    <a:lnTo>
                      <a:pt x="278" y="142"/>
                    </a:lnTo>
                    <a:lnTo>
                      <a:pt x="297" y="132"/>
                    </a:lnTo>
                    <a:lnTo>
                      <a:pt x="323" y="132"/>
                    </a:lnTo>
                    <a:lnTo>
                      <a:pt x="323" y="114"/>
                    </a:lnTo>
                    <a:lnTo>
                      <a:pt x="321" y="99"/>
                    </a:lnTo>
                    <a:lnTo>
                      <a:pt x="306" y="88"/>
                    </a:lnTo>
                    <a:lnTo>
                      <a:pt x="297" y="81"/>
                    </a:lnTo>
                    <a:lnTo>
                      <a:pt x="278" y="70"/>
                    </a:lnTo>
                    <a:lnTo>
                      <a:pt x="266" y="63"/>
                    </a:lnTo>
                    <a:lnTo>
                      <a:pt x="261" y="48"/>
                    </a:lnTo>
                    <a:lnTo>
                      <a:pt x="249" y="43"/>
                    </a:lnTo>
                    <a:lnTo>
                      <a:pt x="233" y="37"/>
                    </a:lnTo>
                    <a:lnTo>
                      <a:pt x="218" y="30"/>
                    </a:lnTo>
                    <a:lnTo>
                      <a:pt x="204" y="16"/>
                    </a:lnTo>
                    <a:lnTo>
                      <a:pt x="191" y="4"/>
                    </a:lnTo>
                    <a:lnTo>
                      <a:pt x="173" y="6"/>
                    </a:lnTo>
                    <a:lnTo>
                      <a:pt x="162" y="0"/>
                    </a:lnTo>
                    <a:lnTo>
                      <a:pt x="137" y="6"/>
                    </a:lnTo>
                    <a:lnTo>
                      <a:pt x="122" y="19"/>
                    </a:lnTo>
                    <a:lnTo>
                      <a:pt x="107" y="21"/>
                    </a:lnTo>
                    <a:lnTo>
                      <a:pt x="96" y="37"/>
                    </a:lnTo>
                    <a:lnTo>
                      <a:pt x="92" y="46"/>
                    </a:lnTo>
                    <a:lnTo>
                      <a:pt x="78" y="54"/>
                    </a:lnTo>
                    <a:lnTo>
                      <a:pt x="83" y="69"/>
                    </a:lnTo>
                    <a:lnTo>
                      <a:pt x="71" y="81"/>
                    </a:lnTo>
                    <a:lnTo>
                      <a:pt x="62" y="96"/>
                    </a:lnTo>
                    <a:lnTo>
                      <a:pt x="53" y="111"/>
                    </a:lnTo>
                    <a:lnTo>
                      <a:pt x="39" y="118"/>
                    </a:lnTo>
                    <a:lnTo>
                      <a:pt x="23" y="129"/>
                    </a:lnTo>
                    <a:lnTo>
                      <a:pt x="42" y="184"/>
                    </a:lnTo>
                    <a:lnTo>
                      <a:pt x="75" y="199"/>
                    </a:lnTo>
                    <a:lnTo>
                      <a:pt x="74" y="216"/>
                    </a:lnTo>
                    <a:lnTo>
                      <a:pt x="81" y="240"/>
                    </a:lnTo>
                    <a:lnTo>
                      <a:pt x="59" y="259"/>
                    </a:lnTo>
                    <a:lnTo>
                      <a:pt x="45" y="280"/>
                    </a:lnTo>
                    <a:lnTo>
                      <a:pt x="27" y="319"/>
                    </a:lnTo>
                    <a:lnTo>
                      <a:pt x="21" y="354"/>
                    </a:lnTo>
                    <a:lnTo>
                      <a:pt x="8" y="363"/>
                    </a:lnTo>
                    <a:lnTo>
                      <a:pt x="2" y="396"/>
                    </a:lnTo>
                    <a:lnTo>
                      <a:pt x="0" y="432"/>
                    </a:lnTo>
                    <a:lnTo>
                      <a:pt x="35" y="495"/>
                    </a:lnTo>
                    <a:lnTo>
                      <a:pt x="125" y="495"/>
                    </a:lnTo>
                    <a:lnTo>
                      <a:pt x="164" y="492"/>
                    </a:lnTo>
                    <a:lnTo>
                      <a:pt x="201" y="439"/>
                    </a:lnTo>
                    <a:lnTo>
                      <a:pt x="204" y="424"/>
                    </a:lnTo>
                    <a:lnTo>
                      <a:pt x="207" y="411"/>
                    </a:lnTo>
                    <a:lnTo>
                      <a:pt x="222" y="402"/>
                    </a:lnTo>
                    <a:lnTo>
                      <a:pt x="252" y="409"/>
                    </a:lnTo>
                    <a:lnTo>
                      <a:pt x="258" y="387"/>
                    </a:lnTo>
                    <a:lnTo>
                      <a:pt x="287" y="375"/>
                    </a:lnTo>
                    <a:lnTo>
                      <a:pt x="290" y="358"/>
                    </a:lnTo>
                    <a:lnTo>
                      <a:pt x="324" y="330"/>
                    </a:lnTo>
                    <a:lnTo>
                      <a:pt x="356" y="333"/>
                    </a:lnTo>
                    <a:lnTo>
                      <a:pt x="393" y="327"/>
                    </a:lnTo>
                    <a:lnTo>
                      <a:pt x="407" y="306"/>
                    </a:lnTo>
                    <a:lnTo>
                      <a:pt x="428" y="291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3" name="Freeform 34">
                <a:extLst>
                  <a:ext uri="{FF2B5EF4-FFF2-40B4-BE49-F238E27FC236}">
                    <a16:creationId xmlns:a16="http://schemas.microsoft.com/office/drawing/2014/main" id="{D59E9E8C-DF25-46F5-BFEC-06EAE83A3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417" y="1574800"/>
                <a:ext cx="460424" cy="593725"/>
              </a:xfrm>
              <a:custGeom>
                <a:avLst/>
                <a:gdLst/>
                <a:ahLst/>
                <a:cxnLst>
                  <a:cxn ang="0">
                    <a:pos x="28" y="44"/>
                  </a:cxn>
                  <a:cxn ang="0">
                    <a:pos x="9" y="78"/>
                  </a:cxn>
                  <a:cxn ang="0">
                    <a:pos x="31" y="87"/>
                  </a:cxn>
                  <a:cxn ang="0">
                    <a:pos x="39" y="123"/>
                  </a:cxn>
                  <a:cxn ang="0">
                    <a:pos x="22" y="146"/>
                  </a:cxn>
                  <a:cxn ang="0">
                    <a:pos x="0" y="149"/>
                  </a:cxn>
                  <a:cxn ang="0">
                    <a:pos x="69" y="192"/>
                  </a:cxn>
                  <a:cxn ang="0">
                    <a:pos x="100" y="224"/>
                  </a:cxn>
                  <a:cxn ang="0">
                    <a:pos x="129" y="276"/>
                  </a:cxn>
                  <a:cxn ang="0">
                    <a:pos x="84" y="287"/>
                  </a:cxn>
                  <a:cxn ang="0">
                    <a:pos x="91" y="318"/>
                  </a:cxn>
                  <a:cxn ang="0">
                    <a:pos x="96" y="350"/>
                  </a:cxn>
                  <a:cxn ang="0">
                    <a:pos x="126" y="369"/>
                  </a:cxn>
                  <a:cxn ang="0">
                    <a:pos x="144" y="389"/>
                  </a:cxn>
                  <a:cxn ang="0">
                    <a:pos x="189" y="374"/>
                  </a:cxn>
                  <a:cxn ang="0">
                    <a:pos x="222" y="396"/>
                  </a:cxn>
                  <a:cxn ang="0">
                    <a:pos x="238" y="420"/>
                  </a:cxn>
                  <a:cxn ang="0">
                    <a:pos x="270" y="414"/>
                  </a:cxn>
                  <a:cxn ang="0">
                    <a:pos x="292" y="390"/>
                  </a:cxn>
                  <a:cxn ang="0">
                    <a:pos x="286" y="362"/>
                  </a:cxn>
                  <a:cxn ang="0">
                    <a:pos x="276" y="330"/>
                  </a:cxn>
                  <a:cxn ang="0">
                    <a:pos x="279" y="308"/>
                  </a:cxn>
                  <a:cxn ang="0">
                    <a:pos x="283" y="279"/>
                  </a:cxn>
                  <a:cxn ang="0">
                    <a:pos x="256" y="246"/>
                  </a:cxn>
                  <a:cxn ang="0">
                    <a:pos x="231" y="239"/>
                  </a:cxn>
                  <a:cxn ang="0">
                    <a:pos x="208" y="198"/>
                  </a:cxn>
                  <a:cxn ang="0">
                    <a:pos x="199" y="162"/>
                  </a:cxn>
                  <a:cxn ang="0">
                    <a:pos x="189" y="131"/>
                  </a:cxn>
                  <a:cxn ang="0">
                    <a:pos x="159" y="110"/>
                  </a:cxn>
                  <a:cxn ang="0">
                    <a:pos x="121" y="83"/>
                  </a:cxn>
                  <a:cxn ang="0">
                    <a:pos x="99" y="89"/>
                  </a:cxn>
                  <a:cxn ang="0">
                    <a:pos x="88" y="77"/>
                  </a:cxn>
                  <a:cxn ang="0">
                    <a:pos x="97" y="53"/>
                  </a:cxn>
                  <a:cxn ang="0">
                    <a:pos x="94" y="38"/>
                  </a:cxn>
                  <a:cxn ang="0">
                    <a:pos x="64" y="29"/>
                  </a:cxn>
                  <a:cxn ang="0">
                    <a:pos x="61" y="0"/>
                  </a:cxn>
                </a:cxnLst>
                <a:rect l="0" t="0" r="r" b="b"/>
                <a:pathLst>
                  <a:path w="298" h="420">
                    <a:moveTo>
                      <a:pt x="45" y="5"/>
                    </a:moveTo>
                    <a:lnTo>
                      <a:pt x="28" y="44"/>
                    </a:lnTo>
                    <a:lnTo>
                      <a:pt x="28" y="59"/>
                    </a:lnTo>
                    <a:lnTo>
                      <a:pt x="9" y="78"/>
                    </a:lnTo>
                    <a:lnTo>
                      <a:pt x="21" y="86"/>
                    </a:lnTo>
                    <a:lnTo>
                      <a:pt x="31" y="87"/>
                    </a:lnTo>
                    <a:lnTo>
                      <a:pt x="39" y="101"/>
                    </a:lnTo>
                    <a:lnTo>
                      <a:pt x="39" y="123"/>
                    </a:lnTo>
                    <a:lnTo>
                      <a:pt x="34" y="138"/>
                    </a:lnTo>
                    <a:lnTo>
                      <a:pt x="22" y="146"/>
                    </a:lnTo>
                    <a:lnTo>
                      <a:pt x="12" y="152"/>
                    </a:lnTo>
                    <a:lnTo>
                      <a:pt x="0" y="149"/>
                    </a:lnTo>
                    <a:lnTo>
                      <a:pt x="24" y="179"/>
                    </a:lnTo>
                    <a:lnTo>
                      <a:pt x="69" y="192"/>
                    </a:lnTo>
                    <a:lnTo>
                      <a:pt x="69" y="207"/>
                    </a:lnTo>
                    <a:lnTo>
                      <a:pt x="100" y="224"/>
                    </a:lnTo>
                    <a:lnTo>
                      <a:pt x="126" y="243"/>
                    </a:lnTo>
                    <a:lnTo>
                      <a:pt x="129" y="276"/>
                    </a:lnTo>
                    <a:lnTo>
                      <a:pt x="106" y="278"/>
                    </a:lnTo>
                    <a:lnTo>
                      <a:pt x="84" y="287"/>
                    </a:lnTo>
                    <a:lnTo>
                      <a:pt x="93" y="302"/>
                    </a:lnTo>
                    <a:lnTo>
                      <a:pt x="91" y="318"/>
                    </a:lnTo>
                    <a:lnTo>
                      <a:pt x="97" y="329"/>
                    </a:lnTo>
                    <a:lnTo>
                      <a:pt x="96" y="350"/>
                    </a:lnTo>
                    <a:lnTo>
                      <a:pt x="108" y="374"/>
                    </a:lnTo>
                    <a:lnTo>
                      <a:pt x="126" y="369"/>
                    </a:lnTo>
                    <a:lnTo>
                      <a:pt x="126" y="386"/>
                    </a:lnTo>
                    <a:lnTo>
                      <a:pt x="144" y="389"/>
                    </a:lnTo>
                    <a:lnTo>
                      <a:pt x="172" y="375"/>
                    </a:lnTo>
                    <a:lnTo>
                      <a:pt x="189" y="374"/>
                    </a:lnTo>
                    <a:lnTo>
                      <a:pt x="204" y="381"/>
                    </a:lnTo>
                    <a:lnTo>
                      <a:pt x="222" y="396"/>
                    </a:lnTo>
                    <a:lnTo>
                      <a:pt x="231" y="408"/>
                    </a:lnTo>
                    <a:lnTo>
                      <a:pt x="238" y="420"/>
                    </a:lnTo>
                    <a:lnTo>
                      <a:pt x="252" y="420"/>
                    </a:lnTo>
                    <a:lnTo>
                      <a:pt x="270" y="414"/>
                    </a:lnTo>
                    <a:lnTo>
                      <a:pt x="277" y="398"/>
                    </a:lnTo>
                    <a:lnTo>
                      <a:pt x="292" y="390"/>
                    </a:lnTo>
                    <a:lnTo>
                      <a:pt x="298" y="374"/>
                    </a:lnTo>
                    <a:lnTo>
                      <a:pt x="286" y="362"/>
                    </a:lnTo>
                    <a:lnTo>
                      <a:pt x="280" y="347"/>
                    </a:lnTo>
                    <a:lnTo>
                      <a:pt x="276" y="330"/>
                    </a:lnTo>
                    <a:lnTo>
                      <a:pt x="277" y="317"/>
                    </a:lnTo>
                    <a:lnTo>
                      <a:pt x="279" y="308"/>
                    </a:lnTo>
                    <a:lnTo>
                      <a:pt x="292" y="299"/>
                    </a:lnTo>
                    <a:lnTo>
                      <a:pt x="283" y="279"/>
                    </a:lnTo>
                    <a:lnTo>
                      <a:pt x="270" y="260"/>
                    </a:lnTo>
                    <a:lnTo>
                      <a:pt x="256" y="246"/>
                    </a:lnTo>
                    <a:lnTo>
                      <a:pt x="241" y="242"/>
                    </a:lnTo>
                    <a:lnTo>
                      <a:pt x="231" y="239"/>
                    </a:lnTo>
                    <a:lnTo>
                      <a:pt x="220" y="225"/>
                    </a:lnTo>
                    <a:lnTo>
                      <a:pt x="208" y="198"/>
                    </a:lnTo>
                    <a:lnTo>
                      <a:pt x="199" y="179"/>
                    </a:lnTo>
                    <a:lnTo>
                      <a:pt x="199" y="162"/>
                    </a:lnTo>
                    <a:lnTo>
                      <a:pt x="202" y="150"/>
                    </a:lnTo>
                    <a:lnTo>
                      <a:pt x="189" y="131"/>
                    </a:lnTo>
                    <a:lnTo>
                      <a:pt x="172" y="116"/>
                    </a:lnTo>
                    <a:lnTo>
                      <a:pt x="159" y="110"/>
                    </a:lnTo>
                    <a:lnTo>
                      <a:pt x="138" y="93"/>
                    </a:lnTo>
                    <a:lnTo>
                      <a:pt x="121" y="83"/>
                    </a:lnTo>
                    <a:lnTo>
                      <a:pt x="108" y="83"/>
                    </a:lnTo>
                    <a:lnTo>
                      <a:pt x="99" y="89"/>
                    </a:lnTo>
                    <a:lnTo>
                      <a:pt x="91" y="92"/>
                    </a:lnTo>
                    <a:lnTo>
                      <a:pt x="88" y="77"/>
                    </a:lnTo>
                    <a:lnTo>
                      <a:pt x="94" y="63"/>
                    </a:lnTo>
                    <a:lnTo>
                      <a:pt x="97" y="53"/>
                    </a:lnTo>
                    <a:lnTo>
                      <a:pt x="103" y="44"/>
                    </a:lnTo>
                    <a:lnTo>
                      <a:pt x="94" y="38"/>
                    </a:lnTo>
                    <a:lnTo>
                      <a:pt x="75" y="38"/>
                    </a:lnTo>
                    <a:lnTo>
                      <a:pt x="64" y="29"/>
                    </a:lnTo>
                    <a:lnTo>
                      <a:pt x="66" y="9"/>
                    </a:lnTo>
                    <a:lnTo>
                      <a:pt x="61" y="0"/>
                    </a:lnTo>
                    <a:lnTo>
                      <a:pt x="45" y="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4" name="Freeform 35">
                <a:extLst>
                  <a:ext uri="{FF2B5EF4-FFF2-40B4-BE49-F238E27FC236}">
                    <a16:creationId xmlns:a16="http://schemas.microsoft.com/office/drawing/2014/main" id="{FC19E579-AEA6-4C1E-8200-420239BAC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5906" y="1293813"/>
                <a:ext cx="492177" cy="1081087"/>
              </a:xfrm>
              <a:custGeom>
                <a:avLst/>
                <a:gdLst/>
                <a:ahLst/>
                <a:cxnLst>
                  <a:cxn ang="0">
                    <a:pos x="303" y="109"/>
                  </a:cxn>
                  <a:cxn ang="0">
                    <a:pos x="273" y="102"/>
                  </a:cxn>
                  <a:cxn ang="0">
                    <a:pos x="241" y="93"/>
                  </a:cxn>
                  <a:cxn ang="0">
                    <a:pos x="261" y="54"/>
                  </a:cxn>
                  <a:cxn ang="0">
                    <a:pos x="228" y="18"/>
                  </a:cxn>
                  <a:cxn ang="0">
                    <a:pos x="192" y="0"/>
                  </a:cxn>
                  <a:cxn ang="0">
                    <a:pos x="144" y="1"/>
                  </a:cxn>
                  <a:cxn ang="0">
                    <a:pos x="115" y="19"/>
                  </a:cxn>
                  <a:cxn ang="0">
                    <a:pos x="132" y="48"/>
                  </a:cxn>
                  <a:cxn ang="0">
                    <a:pos x="117" y="100"/>
                  </a:cxn>
                  <a:cxn ang="0">
                    <a:pos x="87" y="114"/>
                  </a:cxn>
                  <a:cxn ang="0">
                    <a:pos x="61" y="118"/>
                  </a:cxn>
                  <a:cxn ang="0">
                    <a:pos x="45" y="141"/>
                  </a:cxn>
                  <a:cxn ang="0">
                    <a:pos x="19" y="163"/>
                  </a:cxn>
                  <a:cxn ang="0">
                    <a:pos x="15" y="198"/>
                  </a:cxn>
                  <a:cxn ang="0">
                    <a:pos x="51" y="234"/>
                  </a:cxn>
                  <a:cxn ang="0">
                    <a:pos x="75" y="261"/>
                  </a:cxn>
                  <a:cxn ang="0">
                    <a:pos x="88" y="294"/>
                  </a:cxn>
                  <a:cxn ang="0">
                    <a:pos x="72" y="304"/>
                  </a:cxn>
                  <a:cxn ang="0">
                    <a:pos x="43" y="312"/>
                  </a:cxn>
                  <a:cxn ang="0">
                    <a:pos x="0" y="330"/>
                  </a:cxn>
                  <a:cxn ang="0">
                    <a:pos x="31" y="349"/>
                  </a:cxn>
                  <a:cxn ang="0">
                    <a:pos x="45" y="385"/>
                  </a:cxn>
                  <a:cxn ang="0">
                    <a:pos x="54" y="403"/>
                  </a:cxn>
                  <a:cxn ang="0">
                    <a:pos x="73" y="429"/>
                  </a:cxn>
                  <a:cxn ang="0">
                    <a:pos x="66" y="477"/>
                  </a:cxn>
                  <a:cxn ang="0">
                    <a:pos x="84" y="511"/>
                  </a:cxn>
                  <a:cxn ang="0">
                    <a:pos x="88" y="553"/>
                  </a:cxn>
                  <a:cxn ang="0">
                    <a:pos x="99" y="586"/>
                  </a:cxn>
                  <a:cxn ang="0">
                    <a:pos x="94" y="616"/>
                  </a:cxn>
                  <a:cxn ang="0">
                    <a:pos x="90" y="640"/>
                  </a:cxn>
                  <a:cxn ang="0">
                    <a:pos x="102" y="684"/>
                  </a:cxn>
                  <a:cxn ang="0">
                    <a:pos x="112" y="714"/>
                  </a:cxn>
                  <a:cxn ang="0">
                    <a:pos x="96" y="736"/>
                  </a:cxn>
                  <a:cxn ang="0">
                    <a:pos x="127" y="751"/>
                  </a:cxn>
                  <a:cxn ang="0">
                    <a:pos x="154" y="756"/>
                  </a:cxn>
                  <a:cxn ang="0">
                    <a:pos x="172" y="765"/>
                  </a:cxn>
                  <a:cxn ang="0">
                    <a:pos x="193" y="709"/>
                  </a:cxn>
                  <a:cxn ang="0">
                    <a:pos x="202" y="684"/>
                  </a:cxn>
                  <a:cxn ang="0">
                    <a:pos x="175" y="667"/>
                  </a:cxn>
                  <a:cxn ang="0">
                    <a:pos x="195" y="615"/>
                  </a:cxn>
                  <a:cxn ang="0">
                    <a:pos x="196" y="589"/>
                  </a:cxn>
                  <a:cxn ang="0">
                    <a:pos x="180" y="592"/>
                  </a:cxn>
                  <a:cxn ang="0">
                    <a:pos x="171" y="612"/>
                  </a:cxn>
                  <a:cxn ang="0">
                    <a:pos x="159" y="577"/>
                  </a:cxn>
                  <a:cxn ang="0">
                    <a:pos x="145" y="553"/>
                  </a:cxn>
                  <a:cxn ang="0">
                    <a:pos x="162" y="531"/>
                  </a:cxn>
                  <a:cxn ang="0">
                    <a:pos x="175" y="478"/>
                  </a:cxn>
                  <a:cxn ang="0">
                    <a:pos x="175" y="441"/>
                  </a:cxn>
                  <a:cxn ang="0">
                    <a:pos x="192" y="403"/>
                  </a:cxn>
                  <a:cxn ang="0">
                    <a:pos x="226" y="345"/>
                  </a:cxn>
                  <a:cxn ang="0">
                    <a:pos x="249" y="312"/>
                  </a:cxn>
                  <a:cxn ang="0">
                    <a:pos x="279" y="274"/>
                  </a:cxn>
                  <a:cxn ang="0">
                    <a:pos x="301" y="246"/>
                  </a:cxn>
                  <a:cxn ang="0">
                    <a:pos x="285" y="222"/>
                  </a:cxn>
                  <a:cxn ang="0">
                    <a:pos x="306" y="183"/>
                  </a:cxn>
                  <a:cxn ang="0">
                    <a:pos x="307" y="148"/>
                  </a:cxn>
                  <a:cxn ang="0">
                    <a:pos x="319" y="114"/>
                  </a:cxn>
                </a:cxnLst>
                <a:rect l="0" t="0" r="r" b="b"/>
                <a:pathLst>
                  <a:path w="319" h="765">
                    <a:moveTo>
                      <a:pt x="319" y="112"/>
                    </a:moveTo>
                    <a:lnTo>
                      <a:pt x="303" y="109"/>
                    </a:lnTo>
                    <a:lnTo>
                      <a:pt x="288" y="114"/>
                    </a:lnTo>
                    <a:lnTo>
                      <a:pt x="273" y="102"/>
                    </a:lnTo>
                    <a:lnTo>
                      <a:pt x="249" y="112"/>
                    </a:lnTo>
                    <a:lnTo>
                      <a:pt x="241" y="93"/>
                    </a:lnTo>
                    <a:lnTo>
                      <a:pt x="256" y="67"/>
                    </a:lnTo>
                    <a:lnTo>
                      <a:pt x="261" y="54"/>
                    </a:lnTo>
                    <a:lnTo>
                      <a:pt x="243" y="39"/>
                    </a:lnTo>
                    <a:lnTo>
                      <a:pt x="228" y="18"/>
                    </a:lnTo>
                    <a:lnTo>
                      <a:pt x="213" y="6"/>
                    </a:lnTo>
                    <a:lnTo>
                      <a:pt x="192" y="0"/>
                    </a:lnTo>
                    <a:lnTo>
                      <a:pt x="163" y="0"/>
                    </a:lnTo>
                    <a:lnTo>
                      <a:pt x="144" y="1"/>
                    </a:lnTo>
                    <a:lnTo>
                      <a:pt x="126" y="4"/>
                    </a:lnTo>
                    <a:lnTo>
                      <a:pt x="115" y="19"/>
                    </a:lnTo>
                    <a:lnTo>
                      <a:pt x="132" y="30"/>
                    </a:lnTo>
                    <a:lnTo>
                      <a:pt x="132" y="48"/>
                    </a:lnTo>
                    <a:lnTo>
                      <a:pt x="127" y="79"/>
                    </a:lnTo>
                    <a:lnTo>
                      <a:pt x="117" y="100"/>
                    </a:lnTo>
                    <a:lnTo>
                      <a:pt x="100" y="109"/>
                    </a:lnTo>
                    <a:lnTo>
                      <a:pt x="87" y="114"/>
                    </a:lnTo>
                    <a:lnTo>
                      <a:pt x="75" y="115"/>
                    </a:lnTo>
                    <a:lnTo>
                      <a:pt x="61" y="118"/>
                    </a:lnTo>
                    <a:lnTo>
                      <a:pt x="48" y="129"/>
                    </a:lnTo>
                    <a:lnTo>
                      <a:pt x="45" y="141"/>
                    </a:lnTo>
                    <a:lnTo>
                      <a:pt x="34" y="150"/>
                    </a:lnTo>
                    <a:lnTo>
                      <a:pt x="19" y="163"/>
                    </a:lnTo>
                    <a:lnTo>
                      <a:pt x="15" y="184"/>
                    </a:lnTo>
                    <a:lnTo>
                      <a:pt x="15" y="198"/>
                    </a:lnTo>
                    <a:lnTo>
                      <a:pt x="30" y="219"/>
                    </a:lnTo>
                    <a:lnTo>
                      <a:pt x="51" y="234"/>
                    </a:lnTo>
                    <a:lnTo>
                      <a:pt x="64" y="253"/>
                    </a:lnTo>
                    <a:lnTo>
                      <a:pt x="75" y="261"/>
                    </a:lnTo>
                    <a:lnTo>
                      <a:pt x="73" y="273"/>
                    </a:lnTo>
                    <a:lnTo>
                      <a:pt x="88" y="294"/>
                    </a:lnTo>
                    <a:lnTo>
                      <a:pt x="88" y="310"/>
                    </a:lnTo>
                    <a:lnTo>
                      <a:pt x="72" y="304"/>
                    </a:lnTo>
                    <a:lnTo>
                      <a:pt x="58" y="312"/>
                    </a:lnTo>
                    <a:lnTo>
                      <a:pt x="43" y="312"/>
                    </a:lnTo>
                    <a:lnTo>
                      <a:pt x="28" y="306"/>
                    </a:lnTo>
                    <a:lnTo>
                      <a:pt x="0" y="330"/>
                    </a:lnTo>
                    <a:lnTo>
                      <a:pt x="12" y="339"/>
                    </a:lnTo>
                    <a:lnTo>
                      <a:pt x="31" y="349"/>
                    </a:lnTo>
                    <a:lnTo>
                      <a:pt x="46" y="366"/>
                    </a:lnTo>
                    <a:lnTo>
                      <a:pt x="45" y="385"/>
                    </a:lnTo>
                    <a:lnTo>
                      <a:pt x="42" y="400"/>
                    </a:lnTo>
                    <a:lnTo>
                      <a:pt x="54" y="403"/>
                    </a:lnTo>
                    <a:lnTo>
                      <a:pt x="69" y="412"/>
                    </a:lnTo>
                    <a:lnTo>
                      <a:pt x="73" y="429"/>
                    </a:lnTo>
                    <a:lnTo>
                      <a:pt x="73" y="453"/>
                    </a:lnTo>
                    <a:lnTo>
                      <a:pt x="66" y="477"/>
                    </a:lnTo>
                    <a:lnTo>
                      <a:pt x="85" y="498"/>
                    </a:lnTo>
                    <a:lnTo>
                      <a:pt x="84" y="511"/>
                    </a:lnTo>
                    <a:lnTo>
                      <a:pt x="81" y="534"/>
                    </a:lnTo>
                    <a:lnTo>
                      <a:pt x="88" y="553"/>
                    </a:lnTo>
                    <a:lnTo>
                      <a:pt x="91" y="573"/>
                    </a:lnTo>
                    <a:lnTo>
                      <a:pt x="99" y="586"/>
                    </a:lnTo>
                    <a:lnTo>
                      <a:pt x="99" y="603"/>
                    </a:lnTo>
                    <a:lnTo>
                      <a:pt x="94" y="616"/>
                    </a:lnTo>
                    <a:lnTo>
                      <a:pt x="94" y="631"/>
                    </a:lnTo>
                    <a:lnTo>
                      <a:pt x="90" y="640"/>
                    </a:lnTo>
                    <a:lnTo>
                      <a:pt x="85" y="664"/>
                    </a:lnTo>
                    <a:lnTo>
                      <a:pt x="102" y="684"/>
                    </a:lnTo>
                    <a:lnTo>
                      <a:pt x="108" y="694"/>
                    </a:lnTo>
                    <a:lnTo>
                      <a:pt x="112" y="714"/>
                    </a:lnTo>
                    <a:lnTo>
                      <a:pt x="99" y="720"/>
                    </a:lnTo>
                    <a:lnTo>
                      <a:pt x="96" y="736"/>
                    </a:lnTo>
                    <a:lnTo>
                      <a:pt x="105" y="753"/>
                    </a:lnTo>
                    <a:lnTo>
                      <a:pt x="127" y="751"/>
                    </a:lnTo>
                    <a:lnTo>
                      <a:pt x="144" y="757"/>
                    </a:lnTo>
                    <a:lnTo>
                      <a:pt x="154" y="756"/>
                    </a:lnTo>
                    <a:lnTo>
                      <a:pt x="162" y="765"/>
                    </a:lnTo>
                    <a:lnTo>
                      <a:pt x="172" y="765"/>
                    </a:lnTo>
                    <a:lnTo>
                      <a:pt x="193" y="744"/>
                    </a:lnTo>
                    <a:lnTo>
                      <a:pt x="193" y="709"/>
                    </a:lnTo>
                    <a:lnTo>
                      <a:pt x="205" y="699"/>
                    </a:lnTo>
                    <a:lnTo>
                      <a:pt x="202" y="684"/>
                    </a:lnTo>
                    <a:lnTo>
                      <a:pt x="187" y="682"/>
                    </a:lnTo>
                    <a:lnTo>
                      <a:pt x="175" y="667"/>
                    </a:lnTo>
                    <a:lnTo>
                      <a:pt x="175" y="628"/>
                    </a:lnTo>
                    <a:lnTo>
                      <a:pt x="195" y="615"/>
                    </a:lnTo>
                    <a:lnTo>
                      <a:pt x="196" y="600"/>
                    </a:lnTo>
                    <a:lnTo>
                      <a:pt x="196" y="589"/>
                    </a:lnTo>
                    <a:lnTo>
                      <a:pt x="186" y="583"/>
                    </a:lnTo>
                    <a:lnTo>
                      <a:pt x="180" y="592"/>
                    </a:lnTo>
                    <a:lnTo>
                      <a:pt x="178" y="607"/>
                    </a:lnTo>
                    <a:lnTo>
                      <a:pt x="171" y="612"/>
                    </a:lnTo>
                    <a:lnTo>
                      <a:pt x="160" y="595"/>
                    </a:lnTo>
                    <a:lnTo>
                      <a:pt x="159" y="577"/>
                    </a:lnTo>
                    <a:lnTo>
                      <a:pt x="156" y="565"/>
                    </a:lnTo>
                    <a:lnTo>
                      <a:pt x="145" y="553"/>
                    </a:lnTo>
                    <a:lnTo>
                      <a:pt x="148" y="537"/>
                    </a:lnTo>
                    <a:lnTo>
                      <a:pt x="162" y="531"/>
                    </a:lnTo>
                    <a:lnTo>
                      <a:pt x="174" y="495"/>
                    </a:lnTo>
                    <a:lnTo>
                      <a:pt x="175" y="478"/>
                    </a:lnTo>
                    <a:lnTo>
                      <a:pt x="175" y="459"/>
                    </a:lnTo>
                    <a:lnTo>
                      <a:pt x="175" y="441"/>
                    </a:lnTo>
                    <a:lnTo>
                      <a:pt x="181" y="423"/>
                    </a:lnTo>
                    <a:lnTo>
                      <a:pt x="192" y="403"/>
                    </a:lnTo>
                    <a:lnTo>
                      <a:pt x="210" y="372"/>
                    </a:lnTo>
                    <a:lnTo>
                      <a:pt x="226" y="345"/>
                    </a:lnTo>
                    <a:lnTo>
                      <a:pt x="240" y="334"/>
                    </a:lnTo>
                    <a:lnTo>
                      <a:pt x="249" y="312"/>
                    </a:lnTo>
                    <a:lnTo>
                      <a:pt x="271" y="295"/>
                    </a:lnTo>
                    <a:lnTo>
                      <a:pt x="279" y="274"/>
                    </a:lnTo>
                    <a:lnTo>
                      <a:pt x="283" y="259"/>
                    </a:lnTo>
                    <a:lnTo>
                      <a:pt x="301" y="246"/>
                    </a:lnTo>
                    <a:lnTo>
                      <a:pt x="289" y="241"/>
                    </a:lnTo>
                    <a:lnTo>
                      <a:pt x="285" y="222"/>
                    </a:lnTo>
                    <a:lnTo>
                      <a:pt x="291" y="208"/>
                    </a:lnTo>
                    <a:lnTo>
                      <a:pt x="306" y="183"/>
                    </a:lnTo>
                    <a:lnTo>
                      <a:pt x="307" y="168"/>
                    </a:lnTo>
                    <a:lnTo>
                      <a:pt x="307" y="148"/>
                    </a:lnTo>
                    <a:lnTo>
                      <a:pt x="313" y="123"/>
                    </a:lnTo>
                    <a:lnTo>
                      <a:pt x="319" y="114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5" name="Freeform 36">
                <a:extLst>
                  <a:ext uri="{FF2B5EF4-FFF2-40B4-BE49-F238E27FC236}">
                    <a16:creationId xmlns:a16="http://schemas.microsoft.com/office/drawing/2014/main" id="{C2519167-9AE7-497C-A72E-6EE95F259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531" y="1343025"/>
                <a:ext cx="752554" cy="1263650"/>
              </a:xfrm>
              <a:custGeom>
                <a:avLst/>
                <a:gdLst/>
                <a:ahLst/>
                <a:cxnLst>
                  <a:cxn ang="0">
                    <a:pos x="149" y="75"/>
                  </a:cxn>
                  <a:cxn ang="0">
                    <a:pos x="108" y="36"/>
                  </a:cxn>
                  <a:cxn ang="0">
                    <a:pos x="113" y="0"/>
                  </a:cxn>
                  <a:cxn ang="0">
                    <a:pos x="51" y="30"/>
                  </a:cxn>
                  <a:cxn ang="0">
                    <a:pos x="44" y="74"/>
                  </a:cxn>
                  <a:cxn ang="0">
                    <a:pos x="26" y="116"/>
                  </a:cxn>
                  <a:cxn ang="0">
                    <a:pos x="8" y="144"/>
                  </a:cxn>
                  <a:cxn ang="0">
                    <a:pos x="42" y="128"/>
                  </a:cxn>
                  <a:cxn ang="0">
                    <a:pos x="23" y="159"/>
                  </a:cxn>
                  <a:cxn ang="0">
                    <a:pos x="48" y="155"/>
                  </a:cxn>
                  <a:cxn ang="0">
                    <a:pos x="57" y="192"/>
                  </a:cxn>
                  <a:cxn ang="0">
                    <a:pos x="98" y="209"/>
                  </a:cxn>
                  <a:cxn ang="0">
                    <a:pos x="86" y="258"/>
                  </a:cxn>
                  <a:cxn ang="0">
                    <a:pos x="153" y="276"/>
                  </a:cxn>
                  <a:cxn ang="0">
                    <a:pos x="192" y="324"/>
                  </a:cxn>
                  <a:cxn ang="0">
                    <a:pos x="218" y="398"/>
                  </a:cxn>
                  <a:cxn ang="0">
                    <a:pos x="270" y="431"/>
                  </a:cxn>
                  <a:cxn ang="0">
                    <a:pos x="273" y="471"/>
                  </a:cxn>
                  <a:cxn ang="0">
                    <a:pos x="272" y="515"/>
                  </a:cxn>
                  <a:cxn ang="0">
                    <a:pos x="285" y="557"/>
                  </a:cxn>
                  <a:cxn ang="0">
                    <a:pos x="249" y="584"/>
                  </a:cxn>
                  <a:cxn ang="0">
                    <a:pos x="245" y="633"/>
                  </a:cxn>
                  <a:cxn ang="0">
                    <a:pos x="285" y="689"/>
                  </a:cxn>
                  <a:cxn ang="0">
                    <a:pos x="314" y="722"/>
                  </a:cxn>
                  <a:cxn ang="0">
                    <a:pos x="285" y="752"/>
                  </a:cxn>
                  <a:cxn ang="0">
                    <a:pos x="281" y="798"/>
                  </a:cxn>
                  <a:cxn ang="0">
                    <a:pos x="330" y="791"/>
                  </a:cxn>
                  <a:cxn ang="0">
                    <a:pos x="321" y="837"/>
                  </a:cxn>
                  <a:cxn ang="0">
                    <a:pos x="327" y="891"/>
                  </a:cxn>
                  <a:cxn ang="0">
                    <a:pos x="392" y="872"/>
                  </a:cxn>
                  <a:cxn ang="0">
                    <a:pos x="437" y="830"/>
                  </a:cxn>
                  <a:cxn ang="0">
                    <a:pos x="459" y="753"/>
                  </a:cxn>
                  <a:cxn ang="0">
                    <a:pos x="465" y="692"/>
                  </a:cxn>
                  <a:cxn ang="0">
                    <a:pos x="470" y="629"/>
                  </a:cxn>
                  <a:cxn ang="0">
                    <a:pos x="486" y="567"/>
                  </a:cxn>
                  <a:cxn ang="0">
                    <a:pos x="473" y="518"/>
                  </a:cxn>
                  <a:cxn ang="0">
                    <a:pos x="450" y="441"/>
                  </a:cxn>
                  <a:cxn ang="0">
                    <a:pos x="422" y="413"/>
                  </a:cxn>
                  <a:cxn ang="0">
                    <a:pos x="383" y="405"/>
                  </a:cxn>
                  <a:cxn ang="0">
                    <a:pos x="329" y="365"/>
                  </a:cxn>
                  <a:cxn ang="0">
                    <a:pos x="284" y="347"/>
                  </a:cxn>
                  <a:cxn ang="0">
                    <a:pos x="246" y="335"/>
                  </a:cxn>
                  <a:cxn ang="0">
                    <a:pos x="225" y="284"/>
                  </a:cxn>
                  <a:cxn ang="0">
                    <a:pos x="221" y="237"/>
                  </a:cxn>
                  <a:cxn ang="0">
                    <a:pos x="198" y="203"/>
                  </a:cxn>
                  <a:cxn ang="0">
                    <a:pos x="225" y="168"/>
                  </a:cxn>
                  <a:cxn ang="0">
                    <a:pos x="194" y="138"/>
                  </a:cxn>
                </a:cxnLst>
                <a:rect l="0" t="0" r="r" b="b"/>
                <a:pathLst>
                  <a:path w="488" h="896">
                    <a:moveTo>
                      <a:pt x="200" y="111"/>
                    </a:moveTo>
                    <a:lnTo>
                      <a:pt x="167" y="87"/>
                    </a:lnTo>
                    <a:lnTo>
                      <a:pt x="149" y="75"/>
                    </a:lnTo>
                    <a:lnTo>
                      <a:pt x="132" y="68"/>
                    </a:lnTo>
                    <a:lnTo>
                      <a:pt x="111" y="51"/>
                    </a:lnTo>
                    <a:lnTo>
                      <a:pt x="108" y="36"/>
                    </a:lnTo>
                    <a:lnTo>
                      <a:pt x="116" y="26"/>
                    </a:lnTo>
                    <a:lnTo>
                      <a:pt x="116" y="14"/>
                    </a:lnTo>
                    <a:lnTo>
                      <a:pt x="113" y="0"/>
                    </a:lnTo>
                    <a:lnTo>
                      <a:pt x="89" y="11"/>
                    </a:lnTo>
                    <a:lnTo>
                      <a:pt x="68" y="23"/>
                    </a:lnTo>
                    <a:lnTo>
                      <a:pt x="51" y="30"/>
                    </a:lnTo>
                    <a:lnTo>
                      <a:pt x="44" y="42"/>
                    </a:lnTo>
                    <a:lnTo>
                      <a:pt x="54" y="62"/>
                    </a:lnTo>
                    <a:lnTo>
                      <a:pt x="44" y="74"/>
                    </a:lnTo>
                    <a:lnTo>
                      <a:pt x="47" y="98"/>
                    </a:lnTo>
                    <a:lnTo>
                      <a:pt x="39" y="107"/>
                    </a:lnTo>
                    <a:lnTo>
                      <a:pt x="26" y="116"/>
                    </a:lnTo>
                    <a:lnTo>
                      <a:pt x="3" y="134"/>
                    </a:lnTo>
                    <a:lnTo>
                      <a:pt x="0" y="150"/>
                    </a:lnTo>
                    <a:lnTo>
                      <a:pt x="8" y="144"/>
                    </a:lnTo>
                    <a:lnTo>
                      <a:pt x="21" y="129"/>
                    </a:lnTo>
                    <a:lnTo>
                      <a:pt x="35" y="117"/>
                    </a:lnTo>
                    <a:lnTo>
                      <a:pt x="42" y="128"/>
                    </a:lnTo>
                    <a:lnTo>
                      <a:pt x="39" y="138"/>
                    </a:lnTo>
                    <a:lnTo>
                      <a:pt x="27" y="146"/>
                    </a:lnTo>
                    <a:lnTo>
                      <a:pt x="23" y="159"/>
                    </a:lnTo>
                    <a:lnTo>
                      <a:pt x="35" y="155"/>
                    </a:lnTo>
                    <a:lnTo>
                      <a:pt x="44" y="144"/>
                    </a:lnTo>
                    <a:lnTo>
                      <a:pt x="48" y="155"/>
                    </a:lnTo>
                    <a:lnTo>
                      <a:pt x="56" y="167"/>
                    </a:lnTo>
                    <a:lnTo>
                      <a:pt x="59" y="173"/>
                    </a:lnTo>
                    <a:lnTo>
                      <a:pt x="57" y="192"/>
                    </a:lnTo>
                    <a:lnTo>
                      <a:pt x="68" y="204"/>
                    </a:lnTo>
                    <a:lnTo>
                      <a:pt x="89" y="201"/>
                    </a:lnTo>
                    <a:lnTo>
                      <a:pt x="98" y="209"/>
                    </a:lnTo>
                    <a:lnTo>
                      <a:pt x="86" y="222"/>
                    </a:lnTo>
                    <a:lnTo>
                      <a:pt x="81" y="242"/>
                    </a:lnTo>
                    <a:lnTo>
                      <a:pt x="86" y="258"/>
                    </a:lnTo>
                    <a:lnTo>
                      <a:pt x="105" y="246"/>
                    </a:lnTo>
                    <a:lnTo>
                      <a:pt x="135" y="260"/>
                    </a:lnTo>
                    <a:lnTo>
                      <a:pt x="153" y="276"/>
                    </a:lnTo>
                    <a:lnTo>
                      <a:pt x="174" y="288"/>
                    </a:lnTo>
                    <a:lnTo>
                      <a:pt x="197" y="314"/>
                    </a:lnTo>
                    <a:lnTo>
                      <a:pt x="192" y="324"/>
                    </a:lnTo>
                    <a:lnTo>
                      <a:pt x="194" y="344"/>
                    </a:lnTo>
                    <a:lnTo>
                      <a:pt x="210" y="383"/>
                    </a:lnTo>
                    <a:lnTo>
                      <a:pt x="218" y="398"/>
                    </a:lnTo>
                    <a:lnTo>
                      <a:pt x="228" y="405"/>
                    </a:lnTo>
                    <a:lnTo>
                      <a:pt x="249" y="410"/>
                    </a:lnTo>
                    <a:lnTo>
                      <a:pt x="270" y="431"/>
                    </a:lnTo>
                    <a:lnTo>
                      <a:pt x="282" y="452"/>
                    </a:lnTo>
                    <a:lnTo>
                      <a:pt x="284" y="465"/>
                    </a:lnTo>
                    <a:lnTo>
                      <a:pt x="273" y="471"/>
                    </a:lnTo>
                    <a:lnTo>
                      <a:pt x="270" y="485"/>
                    </a:lnTo>
                    <a:lnTo>
                      <a:pt x="269" y="498"/>
                    </a:lnTo>
                    <a:lnTo>
                      <a:pt x="272" y="515"/>
                    </a:lnTo>
                    <a:lnTo>
                      <a:pt x="276" y="528"/>
                    </a:lnTo>
                    <a:lnTo>
                      <a:pt x="290" y="537"/>
                    </a:lnTo>
                    <a:lnTo>
                      <a:pt x="285" y="557"/>
                    </a:lnTo>
                    <a:lnTo>
                      <a:pt x="267" y="560"/>
                    </a:lnTo>
                    <a:lnTo>
                      <a:pt x="263" y="579"/>
                    </a:lnTo>
                    <a:lnTo>
                      <a:pt x="249" y="584"/>
                    </a:lnTo>
                    <a:lnTo>
                      <a:pt x="237" y="585"/>
                    </a:lnTo>
                    <a:lnTo>
                      <a:pt x="227" y="608"/>
                    </a:lnTo>
                    <a:lnTo>
                      <a:pt x="245" y="633"/>
                    </a:lnTo>
                    <a:lnTo>
                      <a:pt x="273" y="648"/>
                    </a:lnTo>
                    <a:lnTo>
                      <a:pt x="291" y="672"/>
                    </a:lnTo>
                    <a:lnTo>
                      <a:pt x="285" y="689"/>
                    </a:lnTo>
                    <a:lnTo>
                      <a:pt x="287" y="713"/>
                    </a:lnTo>
                    <a:lnTo>
                      <a:pt x="303" y="714"/>
                    </a:lnTo>
                    <a:lnTo>
                      <a:pt x="314" y="722"/>
                    </a:lnTo>
                    <a:lnTo>
                      <a:pt x="308" y="732"/>
                    </a:lnTo>
                    <a:lnTo>
                      <a:pt x="284" y="735"/>
                    </a:lnTo>
                    <a:lnTo>
                      <a:pt x="285" y="752"/>
                    </a:lnTo>
                    <a:lnTo>
                      <a:pt x="276" y="764"/>
                    </a:lnTo>
                    <a:lnTo>
                      <a:pt x="275" y="777"/>
                    </a:lnTo>
                    <a:lnTo>
                      <a:pt x="281" y="798"/>
                    </a:lnTo>
                    <a:lnTo>
                      <a:pt x="306" y="813"/>
                    </a:lnTo>
                    <a:lnTo>
                      <a:pt x="318" y="792"/>
                    </a:lnTo>
                    <a:lnTo>
                      <a:pt x="330" y="791"/>
                    </a:lnTo>
                    <a:lnTo>
                      <a:pt x="329" y="806"/>
                    </a:lnTo>
                    <a:lnTo>
                      <a:pt x="320" y="819"/>
                    </a:lnTo>
                    <a:lnTo>
                      <a:pt x="321" y="837"/>
                    </a:lnTo>
                    <a:lnTo>
                      <a:pt x="315" y="851"/>
                    </a:lnTo>
                    <a:lnTo>
                      <a:pt x="326" y="867"/>
                    </a:lnTo>
                    <a:lnTo>
                      <a:pt x="327" y="891"/>
                    </a:lnTo>
                    <a:lnTo>
                      <a:pt x="356" y="896"/>
                    </a:lnTo>
                    <a:lnTo>
                      <a:pt x="371" y="890"/>
                    </a:lnTo>
                    <a:lnTo>
                      <a:pt x="392" y="872"/>
                    </a:lnTo>
                    <a:lnTo>
                      <a:pt x="407" y="854"/>
                    </a:lnTo>
                    <a:lnTo>
                      <a:pt x="426" y="830"/>
                    </a:lnTo>
                    <a:lnTo>
                      <a:pt x="437" y="830"/>
                    </a:lnTo>
                    <a:lnTo>
                      <a:pt x="441" y="782"/>
                    </a:lnTo>
                    <a:lnTo>
                      <a:pt x="455" y="767"/>
                    </a:lnTo>
                    <a:lnTo>
                      <a:pt x="459" y="753"/>
                    </a:lnTo>
                    <a:lnTo>
                      <a:pt x="461" y="740"/>
                    </a:lnTo>
                    <a:lnTo>
                      <a:pt x="467" y="722"/>
                    </a:lnTo>
                    <a:lnTo>
                      <a:pt x="465" y="692"/>
                    </a:lnTo>
                    <a:lnTo>
                      <a:pt x="452" y="665"/>
                    </a:lnTo>
                    <a:lnTo>
                      <a:pt x="453" y="639"/>
                    </a:lnTo>
                    <a:lnTo>
                      <a:pt x="470" y="629"/>
                    </a:lnTo>
                    <a:lnTo>
                      <a:pt x="479" y="599"/>
                    </a:lnTo>
                    <a:lnTo>
                      <a:pt x="480" y="578"/>
                    </a:lnTo>
                    <a:lnTo>
                      <a:pt x="486" y="567"/>
                    </a:lnTo>
                    <a:lnTo>
                      <a:pt x="488" y="554"/>
                    </a:lnTo>
                    <a:lnTo>
                      <a:pt x="477" y="539"/>
                    </a:lnTo>
                    <a:lnTo>
                      <a:pt x="473" y="518"/>
                    </a:lnTo>
                    <a:lnTo>
                      <a:pt x="467" y="497"/>
                    </a:lnTo>
                    <a:lnTo>
                      <a:pt x="471" y="464"/>
                    </a:lnTo>
                    <a:lnTo>
                      <a:pt x="450" y="441"/>
                    </a:lnTo>
                    <a:lnTo>
                      <a:pt x="452" y="419"/>
                    </a:lnTo>
                    <a:lnTo>
                      <a:pt x="438" y="417"/>
                    </a:lnTo>
                    <a:lnTo>
                      <a:pt x="422" y="413"/>
                    </a:lnTo>
                    <a:lnTo>
                      <a:pt x="407" y="407"/>
                    </a:lnTo>
                    <a:lnTo>
                      <a:pt x="398" y="413"/>
                    </a:lnTo>
                    <a:lnTo>
                      <a:pt x="383" y="405"/>
                    </a:lnTo>
                    <a:lnTo>
                      <a:pt x="362" y="381"/>
                    </a:lnTo>
                    <a:lnTo>
                      <a:pt x="345" y="371"/>
                    </a:lnTo>
                    <a:lnTo>
                      <a:pt x="329" y="365"/>
                    </a:lnTo>
                    <a:lnTo>
                      <a:pt x="309" y="353"/>
                    </a:lnTo>
                    <a:lnTo>
                      <a:pt x="299" y="360"/>
                    </a:lnTo>
                    <a:lnTo>
                      <a:pt x="284" y="347"/>
                    </a:lnTo>
                    <a:lnTo>
                      <a:pt x="270" y="336"/>
                    </a:lnTo>
                    <a:lnTo>
                      <a:pt x="258" y="345"/>
                    </a:lnTo>
                    <a:lnTo>
                      <a:pt x="246" y="335"/>
                    </a:lnTo>
                    <a:lnTo>
                      <a:pt x="239" y="320"/>
                    </a:lnTo>
                    <a:lnTo>
                      <a:pt x="222" y="309"/>
                    </a:lnTo>
                    <a:lnTo>
                      <a:pt x="225" y="284"/>
                    </a:lnTo>
                    <a:lnTo>
                      <a:pt x="236" y="269"/>
                    </a:lnTo>
                    <a:lnTo>
                      <a:pt x="222" y="260"/>
                    </a:lnTo>
                    <a:lnTo>
                      <a:pt x="221" y="237"/>
                    </a:lnTo>
                    <a:lnTo>
                      <a:pt x="225" y="227"/>
                    </a:lnTo>
                    <a:lnTo>
                      <a:pt x="212" y="219"/>
                    </a:lnTo>
                    <a:lnTo>
                      <a:pt x="198" y="203"/>
                    </a:lnTo>
                    <a:lnTo>
                      <a:pt x="209" y="183"/>
                    </a:lnTo>
                    <a:lnTo>
                      <a:pt x="225" y="179"/>
                    </a:lnTo>
                    <a:lnTo>
                      <a:pt x="225" y="168"/>
                    </a:lnTo>
                    <a:lnTo>
                      <a:pt x="209" y="153"/>
                    </a:lnTo>
                    <a:lnTo>
                      <a:pt x="197" y="149"/>
                    </a:lnTo>
                    <a:lnTo>
                      <a:pt x="194" y="138"/>
                    </a:lnTo>
                    <a:lnTo>
                      <a:pt x="198" y="122"/>
                    </a:lnTo>
                    <a:lnTo>
                      <a:pt x="200" y="111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6" name="Freeform 37">
                <a:extLst>
                  <a:ext uri="{FF2B5EF4-FFF2-40B4-BE49-F238E27FC236}">
                    <a16:creationId xmlns:a16="http://schemas.microsoft.com/office/drawing/2014/main" id="{EEB34E8F-775B-4BB9-9A6D-82D046C70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7236" y="1225550"/>
                <a:ext cx="214336" cy="269875"/>
              </a:xfrm>
              <a:custGeom>
                <a:avLst/>
                <a:gdLst/>
                <a:ahLst/>
                <a:cxnLst>
                  <a:cxn ang="0">
                    <a:pos x="93" y="178"/>
                  </a:cxn>
                  <a:cxn ang="0">
                    <a:pos x="96" y="166"/>
                  </a:cxn>
                  <a:cxn ang="0">
                    <a:pos x="105" y="146"/>
                  </a:cxn>
                  <a:cxn ang="0">
                    <a:pos x="120" y="142"/>
                  </a:cxn>
                  <a:cxn ang="0">
                    <a:pos x="132" y="134"/>
                  </a:cxn>
                  <a:cxn ang="0">
                    <a:pos x="132" y="107"/>
                  </a:cxn>
                  <a:cxn ang="0">
                    <a:pos x="138" y="86"/>
                  </a:cxn>
                  <a:cxn ang="0">
                    <a:pos x="137" y="71"/>
                  </a:cxn>
                  <a:cxn ang="0">
                    <a:pos x="135" y="56"/>
                  </a:cxn>
                  <a:cxn ang="0">
                    <a:pos x="128" y="44"/>
                  </a:cxn>
                  <a:cxn ang="0">
                    <a:pos x="129" y="31"/>
                  </a:cxn>
                  <a:cxn ang="0">
                    <a:pos x="117" y="17"/>
                  </a:cxn>
                  <a:cxn ang="0">
                    <a:pos x="104" y="2"/>
                  </a:cxn>
                  <a:cxn ang="0">
                    <a:pos x="83" y="5"/>
                  </a:cxn>
                  <a:cxn ang="0">
                    <a:pos x="71" y="23"/>
                  </a:cxn>
                  <a:cxn ang="0">
                    <a:pos x="56" y="35"/>
                  </a:cxn>
                  <a:cxn ang="0">
                    <a:pos x="45" y="49"/>
                  </a:cxn>
                  <a:cxn ang="0">
                    <a:pos x="32" y="56"/>
                  </a:cxn>
                  <a:cxn ang="0">
                    <a:pos x="18" y="58"/>
                  </a:cxn>
                  <a:cxn ang="0">
                    <a:pos x="11" y="74"/>
                  </a:cxn>
                  <a:cxn ang="0">
                    <a:pos x="5" y="83"/>
                  </a:cxn>
                  <a:cxn ang="0">
                    <a:pos x="8" y="106"/>
                  </a:cxn>
                  <a:cxn ang="0">
                    <a:pos x="0" y="121"/>
                  </a:cxn>
                  <a:cxn ang="0">
                    <a:pos x="6" y="136"/>
                  </a:cxn>
                  <a:cxn ang="0">
                    <a:pos x="26" y="151"/>
                  </a:cxn>
                  <a:cxn ang="0">
                    <a:pos x="41" y="157"/>
                  </a:cxn>
                  <a:cxn ang="0">
                    <a:pos x="56" y="167"/>
                  </a:cxn>
                  <a:cxn ang="0">
                    <a:pos x="71" y="179"/>
                  </a:cxn>
                  <a:cxn ang="0">
                    <a:pos x="92" y="191"/>
                  </a:cxn>
                  <a:cxn ang="0">
                    <a:pos x="93" y="178"/>
                  </a:cxn>
                </a:cxnLst>
                <a:rect l="0" t="0" r="r" b="b"/>
                <a:pathLst>
                  <a:path w="139" h="191">
                    <a:moveTo>
                      <a:pt x="93" y="178"/>
                    </a:moveTo>
                    <a:cubicBezTo>
                      <a:pt x="94" y="174"/>
                      <a:pt x="94" y="171"/>
                      <a:pt x="96" y="166"/>
                    </a:cubicBezTo>
                    <a:cubicBezTo>
                      <a:pt x="98" y="161"/>
                      <a:pt x="101" y="150"/>
                      <a:pt x="105" y="146"/>
                    </a:cubicBezTo>
                    <a:cubicBezTo>
                      <a:pt x="109" y="142"/>
                      <a:pt x="116" y="144"/>
                      <a:pt x="120" y="142"/>
                    </a:cubicBezTo>
                    <a:cubicBezTo>
                      <a:pt x="124" y="140"/>
                      <a:pt x="130" y="140"/>
                      <a:pt x="132" y="134"/>
                    </a:cubicBezTo>
                    <a:cubicBezTo>
                      <a:pt x="134" y="128"/>
                      <a:pt x="131" y="115"/>
                      <a:pt x="132" y="107"/>
                    </a:cubicBezTo>
                    <a:cubicBezTo>
                      <a:pt x="133" y="99"/>
                      <a:pt x="137" y="92"/>
                      <a:pt x="138" y="86"/>
                    </a:cubicBezTo>
                    <a:cubicBezTo>
                      <a:pt x="139" y="80"/>
                      <a:pt x="137" y="76"/>
                      <a:pt x="137" y="71"/>
                    </a:cubicBezTo>
                    <a:cubicBezTo>
                      <a:pt x="137" y="66"/>
                      <a:pt x="136" y="60"/>
                      <a:pt x="135" y="56"/>
                    </a:cubicBezTo>
                    <a:cubicBezTo>
                      <a:pt x="134" y="52"/>
                      <a:pt x="129" y="48"/>
                      <a:pt x="128" y="44"/>
                    </a:cubicBezTo>
                    <a:cubicBezTo>
                      <a:pt x="127" y="40"/>
                      <a:pt x="131" y="35"/>
                      <a:pt x="129" y="31"/>
                    </a:cubicBezTo>
                    <a:cubicBezTo>
                      <a:pt x="127" y="27"/>
                      <a:pt x="121" y="22"/>
                      <a:pt x="117" y="17"/>
                    </a:cubicBezTo>
                    <a:cubicBezTo>
                      <a:pt x="113" y="12"/>
                      <a:pt x="110" y="4"/>
                      <a:pt x="104" y="2"/>
                    </a:cubicBezTo>
                    <a:cubicBezTo>
                      <a:pt x="98" y="0"/>
                      <a:pt x="88" y="2"/>
                      <a:pt x="83" y="5"/>
                    </a:cubicBezTo>
                    <a:cubicBezTo>
                      <a:pt x="78" y="8"/>
                      <a:pt x="75" y="18"/>
                      <a:pt x="71" y="23"/>
                    </a:cubicBezTo>
                    <a:cubicBezTo>
                      <a:pt x="67" y="28"/>
                      <a:pt x="60" y="31"/>
                      <a:pt x="56" y="35"/>
                    </a:cubicBezTo>
                    <a:cubicBezTo>
                      <a:pt x="52" y="39"/>
                      <a:pt x="49" y="46"/>
                      <a:pt x="45" y="49"/>
                    </a:cubicBezTo>
                    <a:cubicBezTo>
                      <a:pt x="41" y="52"/>
                      <a:pt x="36" y="55"/>
                      <a:pt x="32" y="56"/>
                    </a:cubicBezTo>
                    <a:cubicBezTo>
                      <a:pt x="28" y="57"/>
                      <a:pt x="21" y="55"/>
                      <a:pt x="18" y="58"/>
                    </a:cubicBezTo>
                    <a:cubicBezTo>
                      <a:pt x="15" y="61"/>
                      <a:pt x="13" y="70"/>
                      <a:pt x="11" y="74"/>
                    </a:cubicBezTo>
                    <a:cubicBezTo>
                      <a:pt x="9" y="78"/>
                      <a:pt x="5" y="78"/>
                      <a:pt x="5" y="83"/>
                    </a:cubicBezTo>
                    <a:cubicBezTo>
                      <a:pt x="5" y="88"/>
                      <a:pt x="9" y="100"/>
                      <a:pt x="8" y="106"/>
                    </a:cubicBezTo>
                    <a:cubicBezTo>
                      <a:pt x="7" y="112"/>
                      <a:pt x="0" y="116"/>
                      <a:pt x="0" y="121"/>
                    </a:cubicBezTo>
                    <a:cubicBezTo>
                      <a:pt x="0" y="126"/>
                      <a:pt x="2" y="131"/>
                      <a:pt x="6" y="136"/>
                    </a:cubicBezTo>
                    <a:cubicBezTo>
                      <a:pt x="10" y="141"/>
                      <a:pt x="20" y="148"/>
                      <a:pt x="26" y="151"/>
                    </a:cubicBezTo>
                    <a:cubicBezTo>
                      <a:pt x="32" y="154"/>
                      <a:pt x="36" y="154"/>
                      <a:pt x="41" y="157"/>
                    </a:cubicBezTo>
                    <a:cubicBezTo>
                      <a:pt x="46" y="160"/>
                      <a:pt x="51" y="163"/>
                      <a:pt x="56" y="167"/>
                    </a:cubicBezTo>
                    <a:cubicBezTo>
                      <a:pt x="61" y="171"/>
                      <a:pt x="65" y="175"/>
                      <a:pt x="71" y="179"/>
                    </a:cubicBezTo>
                    <a:cubicBezTo>
                      <a:pt x="77" y="183"/>
                      <a:pt x="88" y="191"/>
                      <a:pt x="92" y="191"/>
                    </a:cubicBezTo>
                    <a:cubicBezTo>
                      <a:pt x="96" y="191"/>
                      <a:pt x="92" y="182"/>
                      <a:pt x="93" y="178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7" name="Freeform 39">
                <a:extLst>
                  <a:ext uri="{FF2B5EF4-FFF2-40B4-BE49-F238E27FC236}">
                    <a16:creationId xmlns:a16="http://schemas.microsoft.com/office/drawing/2014/main" id="{C12EA45C-BEB7-410D-96CB-9CB835D1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600" y="1128713"/>
                <a:ext cx="504878" cy="804862"/>
              </a:xfrm>
              <a:custGeom>
                <a:avLst/>
                <a:gdLst/>
                <a:ahLst/>
                <a:cxnLst>
                  <a:cxn ang="0">
                    <a:pos x="309" y="99"/>
                  </a:cxn>
                  <a:cxn ang="0">
                    <a:pos x="313" y="66"/>
                  </a:cxn>
                  <a:cxn ang="0">
                    <a:pos x="328" y="34"/>
                  </a:cxn>
                  <a:cxn ang="0">
                    <a:pos x="291" y="24"/>
                  </a:cxn>
                  <a:cxn ang="0">
                    <a:pos x="237" y="9"/>
                  </a:cxn>
                  <a:cxn ang="0">
                    <a:pos x="186" y="6"/>
                  </a:cxn>
                  <a:cxn ang="0">
                    <a:pos x="169" y="39"/>
                  </a:cxn>
                  <a:cxn ang="0">
                    <a:pos x="168" y="78"/>
                  </a:cxn>
                  <a:cxn ang="0">
                    <a:pos x="129" y="94"/>
                  </a:cxn>
                  <a:cxn ang="0">
                    <a:pos x="79" y="79"/>
                  </a:cxn>
                  <a:cxn ang="0">
                    <a:pos x="37" y="63"/>
                  </a:cxn>
                  <a:cxn ang="0">
                    <a:pos x="10" y="64"/>
                  </a:cxn>
                  <a:cxn ang="0">
                    <a:pos x="34" y="88"/>
                  </a:cxn>
                  <a:cxn ang="0">
                    <a:pos x="40" y="111"/>
                  </a:cxn>
                  <a:cxn ang="0">
                    <a:pos x="52" y="147"/>
                  </a:cxn>
                  <a:cxn ang="0">
                    <a:pos x="46" y="175"/>
                  </a:cxn>
                  <a:cxn ang="0">
                    <a:pos x="33" y="213"/>
                  </a:cxn>
                  <a:cxn ang="0">
                    <a:pos x="13" y="222"/>
                  </a:cxn>
                  <a:cxn ang="0">
                    <a:pos x="7" y="261"/>
                  </a:cxn>
                  <a:cxn ang="0">
                    <a:pos x="4" y="301"/>
                  </a:cxn>
                  <a:cxn ang="0">
                    <a:pos x="30" y="318"/>
                  </a:cxn>
                  <a:cxn ang="0">
                    <a:pos x="15" y="334"/>
                  </a:cxn>
                  <a:cxn ang="0">
                    <a:pos x="21" y="370"/>
                  </a:cxn>
                  <a:cxn ang="0">
                    <a:pos x="28" y="388"/>
                  </a:cxn>
                  <a:cxn ang="0">
                    <a:pos x="43" y="420"/>
                  </a:cxn>
                  <a:cxn ang="0">
                    <a:pos x="27" y="445"/>
                  </a:cxn>
                  <a:cxn ang="0">
                    <a:pos x="45" y="472"/>
                  </a:cxn>
                  <a:cxn ang="0">
                    <a:pos x="67" y="495"/>
                  </a:cxn>
                  <a:cxn ang="0">
                    <a:pos x="106" y="513"/>
                  </a:cxn>
                  <a:cxn ang="0">
                    <a:pos x="136" y="517"/>
                  </a:cxn>
                  <a:cxn ang="0">
                    <a:pos x="175" y="538"/>
                  </a:cxn>
                  <a:cxn ang="0">
                    <a:pos x="205" y="561"/>
                  </a:cxn>
                  <a:cxn ang="0">
                    <a:pos x="237" y="567"/>
                  </a:cxn>
                  <a:cxn ang="0">
                    <a:pos x="267" y="547"/>
                  </a:cxn>
                  <a:cxn ang="0">
                    <a:pos x="247" y="519"/>
                  </a:cxn>
                  <a:cxn ang="0">
                    <a:pos x="238" y="492"/>
                  </a:cxn>
                  <a:cxn ang="0">
                    <a:pos x="225" y="465"/>
                  </a:cxn>
                  <a:cxn ang="0">
                    <a:pos x="195" y="445"/>
                  </a:cxn>
                  <a:cxn ang="0">
                    <a:pos x="238" y="430"/>
                  </a:cxn>
                  <a:cxn ang="0">
                    <a:pos x="268" y="421"/>
                  </a:cxn>
                  <a:cxn ang="0">
                    <a:pos x="280" y="409"/>
                  </a:cxn>
                  <a:cxn ang="0">
                    <a:pos x="267" y="387"/>
                  </a:cxn>
                  <a:cxn ang="0">
                    <a:pos x="255" y="366"/>
                  </a:cxn>
                  <a:cxn ang="0">
                    <a:pos x="223" y="334"/>
                  </a:cxn>
                  <a:cxn ang="0">
                    <a:pos x="208" y="301"/>
                  </a:cxn>
                  <a:cxn ang="0">
                    <a:pos x="229" y="264"/>
                  </a:cxn>
                  <a:cxn ang="0">
                    <a:pos x="255" y="238"/>
                  </a:cxn>
                  <a:cxn ang="0">
                    <a:pos x="295" y="225"/>
                  </a:cxn>
                  <a:cxn ang="0">
                    <a:pos x="322" y="186"/>
                  </a:cxn>
                  <a:cxn ang="0">
                    <a:pos x="324" y="148"/>
                  </a:cxn>
                  <a:cxn ang="0">
                    <a:pos x="319" y="118"/>
                  </a:cxn>
                </a:cxnLst>
                <a:rect l="0" t="0" r="r" b="b"/>
                <a:pathLst>
                  <a:path w="328" h="570">
                    <a:moveTo>
                      <a:pt x="319" y="118"/>
                    </a:moveTo>
                    <a:lnTo>
                      <a:pt x="309" y="99"/>
                    </a:lnTo>
                    <a:lnTo>
                      <a:pt x="313" y="81"/>
                    </a:lnTo>
                    <a:lnTo>
                      <a:pt x="313" y="66"/>
                    </a:lnTo>
                    <a:lnTo>
                      <a:pt x="312" y="52"/>
                    </a:lnTo>
                    <a:lnTo>
                      <a:pt x="328" y="34"/>
                    </a:lnTo>
                    <a:lnTo>
                      <a:pt x="328" y="24"/>
                    </a:lnTo>
                    <a:lnTo>
                      <a:pt x="291" y="24"/>
                    </a:lnTo>
                    <a:lnTo>
                      <a:pt x="261" y="19"/>
                    </a:lnTo>
                    <a:lnTo>
                      <a:pt x="237" y="9"/>
                    </a:lnTo>
                    <a:lnTo>
                      <a:pt x="214" y="0"/>
                    </a:lnTo>
                    <a:lnTo>
                      <a:pt x="186" y="6"/>
                    </a:lnTo>
                    <a:lnTo>
                      <a:pt x="171" y="22"/>
                    </a:lnTo>
                    <a:lnTo>
                      <a:pt x="169" y="39"/>
                    </a:lnTo>
                    <a:lnTo>
                      <a:pt x="169" y="60"/>
                    </a:lnTo>
                    <a:lnTo>
                      <a:pt x="168" y="78"/>
                    </a:lnTo>
                    <a:lnTo>
                      <a:pt x="153" y="87"/>
                    </a:lnTo>
                    <a:lnTo>
                      <a:pt x="129" y="94"/>
                    </a:lnTo>
                    <a:lnTo>
                      <a:pt x="100" y="87"/>
                    </a:lnTo>
                    <a:lnTo>
                      <a:pt x="79" y="79"/>
                    </a:lnTo>
                    <a:lnTo>
                      <a:pt x="55" y="72"/>
                    </a:lnTo>
                    <a:lnTo>
                      <a:pt x="37" y="63"/>
                    </a:lnTo>
                    <a:lnTo>
                      <a:pt x="24" y="61"/>
                    </a:lnTo>
                    <a:lnTo>
                      <a:pt x="10" y="64"/>
                    </a:lnTo>
                    <a:lnTo>
                      <a:pt x="22" y="70"/>
                    </a:lnTo>
                    <a:lnTo>
                      <a:pt x="34" y="88"/>
                    </a:lnTo>
                    <a:lnTo>
                      <a:pt x="43" y="96"/>
                    </a:lnTo>
                    <a:lnTo>
                      <a:pt x="40" y="111"/>
                    </a:lnTo>
                    <a:lnTo>
                      <a:pt x="51" y="124"/>
                    </a:lnTo>
                    <a:lnTo>
                      <a:pt x="52" y="147"/>
                    </a:lnTo>
                    <a:lnTo>
                      <a:pt x="48" y="165"/>
                    </a:lnTo>
                    <a:lnTo>
                      <a:pt x="46" y="175"/>
                    </a:lnTo>
                    <a:lnTo>
                      <a:pt x="48" y="205"/>
                    </a:lnTo>
                    <a:lnTo>
                      <a:pt x="33" y="213"/>
                    </a:lnTo>
                    <a:lnTo>
                      <a:pt x="21" y="210"/>
                    </a:lnTo>
                    <a:lnTo>
                      <a:pt x="13" y="222"/>
                    </a:lnTo>
                    <a:lnTo>
                      <a:pt x="6" y="240"/>
                    </a:lnTo>
                    <a:lnTo>
                      <a:pt x="7" y="261"/>
                    </a:lnTo>
                    <a:lnTo>
                      <a:pt x="0" y="289"/>
                    </a:lnTo>
                    <a:lnTo>
                      <a:pt x="4" y="301"/>
                    </a:lnTo>
                    <a:lnTo>
                      <a:pt x="16" y="304"/>
                    </a:lnTo>
                    <a:lnTo>
                      <a:pt x="30" y="318"/>
                    </a:lnTo>
                    <a:lnTo>
                      <a:pt x="28" y="330"/>
                    </a:lnTo>
                    <a:lnTo>
                      <a:pt x="15" y="334"/>
                    </a:lnTo>
                    <a:lnTo>
                      <a:pt x="4" y="352"/>
                    </a:lnTo>
                    <a:lnTo>
                      <a:pt x="21" y="370"/>
                    </a:lnTo>
                    <a:lnTo>
                      <a:pt x="31" y="376"/>
                    </a:lnTo>
                    <a:lnTo>
                      <a:pt x="28" y="388"/>
                    </a:lnTo>
                    <a:lnTo>
                      <a:pt x="28" y="412"/>
                    </a:lnTo>
                    <a:lnTo>
                      <a:pt x="43" y="420"/>
                    </a:lnTo>
                    <a:lnTo>
                      <a:pt x="33" y="433"/>
                    </a:lnTo>
                    <a:lnTo>
                      <a:pt x="27" y="445"/>
                    </a:lnTo>
                    <a:lnTo>
                      <a:pt x="27" y="460"/>
                    </a:lnTo>
                    <a:lnTo>
                      <a:pt x="45" y="472"/>
                    </a:lnTo>
                    <a:lnTo>
                      <a:pt x="49" y="489"/>
                    </a:lnTo>
                    <a:lnTo>
                      <a:pt x="67" y="495"/>
                    </a:lnTo>
                    <a:lnTo>
                      <a:pt x="76" y="486"/>
                    </a:lnTo>
                    <a:lnTo>
                      <a:pt x="106" y="513"/>
                    </a:lnTo>
                    <a:lnTo>
                      <a:pt x="114" y="502"/>
                    </a:lnTo>
                    <a:lnTo>
                      <a:pt x="136" y="517"/>
                    </a:lnTo>
                    <a:lnTo>
                      <a:pt x="163" y="529"/>
                    </a:lnTo>
                    <a:lnTo>
                      <a:pt x="175" y="538"/>
                    </a:lnTo>
                    <a:lnTo>
                      <a:pt x="190" y="558"/>
                    </a:lnTo>
                    <a:lnTo>
                      <a:pt x="205" y="561"/>
                    </a:lnTo>
                    <a:lnTo>
                      <a:pt x="216" y="558"/>
                    </a:lnTo>
                    <a:lnTo>
                      <a:pt x="237" y="567"/>
                    </a:lnTo>
                    <a:lnTo>
                      <a:pt x="265" y="570"/>
                    </a:lnTo>
                    <a:lnTo>
                      <a:pt x="267" y="547"/>
                    </a:lnTo>
                    <a:lnTo>
                      <a:pt x="261" y="531"/>
                    </a:lnTo>
                    <a:lnTo>
                      <a:pt x="247" y="519"/>
                    </a:lnTo>
                    <a:lnTo>
                      <a:pt x="235" y="517"/>
                    </a:lnTo>
                    <a:lnTo>
                      <a:pt x="238" y="492"/>
                    </a:lnTo>
                    <a:lnTo>
                      <a:pt x="238" y="480"/>
                    </a:lnTo>
                    <a:lnTo>
                      <a:pt x="225" y="465"/>
                    </a:lnTo>
                    <a:lnTo>
                      <a:pt x="205" y="457"/>
                    </a:lnTo>
                    <a:lnTo>
                      <a:pt x="195" y="445"/>
                    </a:lnTo>
                    <a:lnTo>
                      <a:pt x="219" y="424"/>
                    </a:lnTo>
                    <a:lnTo>
                      <a:pt x="238" y="430"/>
                    </a:lnTo>
                    <a:lnTo>
                      <a:pt x="256" y="427"/>
                    </a:lnTo>
                    <a:lnTo>
                      <a:pt x="268" y="421"/>
                    </a:lnTo>
                    <a:lnTo>
                      <a:pt x="280" y="426"/>
                    </a:lnTo>
                    <a:lnTo>
                      <a:pt x="280" y="409"/>
                    </a:lnTo>
                    <a:lnTo>
                      <a:pt x="270" y="397"/>
                    </a:lnTo>
                    <a:lnTo>
                      <a:pt x="267" y="387"/>
                    </a:lnTo>
                    <a:lnTo>
                      <a:pt x="265" y="373"/>
                    </a:lnTo>
                    <a:lnTo>
                      <a:pt x="255" y="366"/>
                    </a:lnTo>
                    <a:lnTo>
                      <a:pt x="240" y="349"/>
                    </a:lnTo>
                    <a:lnTo>
                      <a:pt x="223" y="334"/>
                    </a:lnTo>
                    <a:lnTo>
                      <a:pt x="207" y="318"/>
                    </a:lnTo>
                    <a:lnTo>
                      <a:pt x="208" y="301"/>
                    </a:lnTo>
                    <a:lnTo>
                      <a:pt x="213" y="279"/>
                    </a:lnTo>
                    <a:lnTo>
                      <a:pt x="229" y="264"/>
                    </a:lnTo>
                    <a:lnTo>
                      <a:pt x="241" y="247"/>
                    </a:lnTo>
                    <a:lnTo>
                      <a:pt x="255" y="238"/>
                    </a:lnTo>
                    <a:lnTo>
                      <a:pt x="277" y="232"/>
                    </a:lnTo>
                    <a:lnTo>
                      <a:pt x="295" y="225"/>
                    </a:lnTo>
                    <a:lnTo>
                      <a:pt x="312" y="213"/>
                    </a:lnTo>
                    <a:lnTo>
                      <a:pt x="322" y="186"/>
                    </a:lnTo>
                    <a:lnTo>
                      <a:pt x="324" y="168"/>
                    </a:lnTo>
                    <a:lnTo>
                      <a:pt x="324" y="148"/>
                    </a:lnTo>
                    <a:lnTo>
                      <a:pt x="309" y="135"/>
                    </a:lnTo>
                    <a:lnTo>
                      <a:pt x="319" y="11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8" name="Freeform 40">
                <a:extLst>
                  <a:ext uri="{FF2B5EF4-FFF2-40B4-BE49-F238E27FC236}">
                    <a16:creationId xmlns:a16="http://schemas.microsoft.com/office/drawing/2014/main" id="{7D05EB3A-C56F-47CC-BE52-0EABE9BCB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725" y="762000"/>
                <a:ext cx="955776" cy="693738"/>
              </a:xfrm>
              <a:custGeom>
                <a:avLst/>
                <a:gdLst/>
                <a:ahLst/>
                <a:cxnLst>
                  <a:cxn ang="0">
                    <a:pos x="605" y="48"/>
                  </a:cxn>
                  <a:cxn ang="0">
                    <a:pos x="576" y="26"/>
                  </a:cxn>
                  <a:cxn ang="0">
                    <a:pos x="531" y="3"/>
                  </a:cxn>
                  <a:cxn ang="0">
                    <a:pos x="486" y="0"/>
                  </a:cxn>
                  <a:cxn ang="0">
                    <a:pos x="483" y="17"/>
                  </a:cxn>
                  <a:cxn ang="0">
                    <a:pos x="452" y="33"/>
                  </a:cxn>
                  <a:cxn ang="0">
                    <a:pos x="435" y="33"/>
                  </a:cxn>
                  <a:cxn ang="0">
                    <a:pos x="443" y="54"/>
                  </a:cxn>
                  <a:cxn ang="0">
                    <a:pos x="425" y="77"/>
                  </a:cxn>
                  <a:cxn ang="0">
                    <a:pos x="419" y="47"/>
                  </a:cxn>
                  <a:cxn ang="0">
                    <a:pos x="380" y="50"/>
                  </a:cxn>
                  <a:cxn ang="0">
                    <a:pos x="378" y="69"/>
                  </a:cxn>
                  <a:cxn ang="0">
                    <a:pos x="365" y="104"/>
                  </a:cxn>
                  <a:cxn ang="0">
                    <a:pos x="345" y="140"/>
                  </a:cxn>
                  <a:cxn ang="0">
                    <a:pos x="303" y="158"/>
                  </a:cxn>
                  <a:cxn ang="0">
                    <a:pos x="261" y="170"/>
                  </a:cxn>
                  <a:cxn ang="0">
                    <a:pos x="218" y="182"/>
                  </a:cxn>
                  <a:cxn ang="0">
                    <a:pos x="192" y="206"/>
                  </a:cxn>
                  <a:cxn ang="0">
                    <a:pos x="153" y="227"/>
                  </a:cxn>
                  <a:cxn ang="0">
                    <a:pos x="123" y="254"/>
                  </a:cxn>
                  <a:cxn ang="0">
                    <a:pos x="92" y="275"/>
                  </a:cxn>
                  <a:cxn ang="0">
                    <a:pos x="53" y="285"/>
                  </a:cxn>
                  <a:cxn ang="0">
                    <a:pos x="18" y="281"/>
                  </a:cxn>
                  <a:cxn ang="0">
                    <a:pos x="5" y="309"/>
                  </a:cxn>
                  <a:cxn ang="0">
                    <a:pos x="0" y="359"/>
                  </a:cxn>
                  <a:cxn ang="0">
                    <a:pos x="44" y="378"/>
                  </a:cxn>
                  <a:cxn ang="0">
                    <a:pos x="95" y="380"/>
                  </a:cxn>
                  <a:cxn ang="0">
                    <a:pos x="119" y="401"/>
                  </a:cxn>
                  <a:cxn ang="0">
                    <a:pos x="146" y="432"/>
                  </a:cxn>
                  <a:cxn ang="0">
                    <a:pos x="135" y="488"/>
                  </a:cxn>
                  <a:cxn ang="0">
                    <a:pos x="173" y="491"/>
                  </a:cxn>
                  <a:cxn ang="0">
                    <a:pos x="204" y="489"/>
                  </a:cxn>
                  <a:cxn ang="0">
                    <a:pos x="231" y="459"/>
                  </a:cxn>
                  <a:cxn ang="0">
                    <a:pos x="252" y="417"/>
                  </a:cxn>
                  <a:cxn ang="0">
                    <a:pos x="264" y="386"/>
                  </a:cxn>
                  <a:cxn ang="0">
                    <a:pos x="291" y="341"/>
                  </a:cxn>
                  <a:cxn ang="0">
                    <a:pos x="339" y="311"/>
                  </a:cxn>
                  <a:cxn ang="0">
                    <a:pos x="363" y="306"/>
                  </a:cxn>
                  <a:cxn ang="0">
                    <a:pos x="389" y="257"/>
                  </a:cxn>
                  <a:cxn ang="0">
                    <a:pos x="410" y="215"/>
                  </a:cxn>
                  <a:cxn ang="0">
                    <a:pos x="425" y="194"/>
                  </a:cxn>
                  <a:cxn ang="0">
                    <a:pos x="495" y="176"/>
                  </a:cxn>
                  <a:cxn ang="0">
                    <a:pos x="546" y="153"/>
                  </a:cxn>
                  <a:cxn ang="0">
                    <a:pos x="590" y="123"/>
                  </a:cxn>
                  <a:cxn ang="0">
                    <a:pos x="620" y="105"/>
                  </a:cxn>
                  <a:cxn ang="0">
                    <a:pos x="612" y="81"/>
                  </a:cxn>
                </a:cxnLst>
                <a:rect l="0" t="0" r="r" b="b"/>
                <a:pathLst>
                  <a:path w="621" h="491">
                    <a:moveTo>
                      <a:pt x="612" y="81"/>
                    </a:moveTo>
                    <a:lnTo>
                      <a:pt x="605" y="48"/>
                    </a:lnTo>
                    <a:lnTo>
                      <a:pt x="593" y="30"/>
                    </a:lnTo>
                    <a:lnTo>
                      <a:pt x="576" y="26"/>
                    </a:lnTo>
                    <a:lnTo>
                      <a:pt x="549" y="14"/>
                    </a:lnTo>
                    <a:lnTo>
                      <a:pt x="531" y="3"/>
                    </a:lnTo>
                    <a:lnTo>
                      <a:pt x="513" y="3"/>
                    </a:lnTo>
                    <a:lnTo>
                      <a:pt x="486" y="0"/>
                    </a:lnTo>
                    <a:lnTo>
                      <a:pt x="492" y="12"/>
                    </a:lnTo>
                    <a:lnTo>
                      <a:pt x="483" y="17"/>
                    </a:lnTo>
                    <a:lnTo>
                      <a:pt x="471" y="23"/>
                    </a:lnTo>
                    <a:lnTo>
                      <a:pt x="452" y="33"/>
                    </a:lnTo>
                    <a:lnTo>
                      <a:pt x="449" y="23"/>
                    </a:lnTo>
                    <a:lnTo>
                      <a:pt x="435" y="33"/>
                    </a:lnTo>
                    <a:lnTo>
                      <a:pt x="429" y="41"/>
                    </a:lnTo>
                    <a:lnTo>
                      <a:pt x="443" y="54"/>
                    </a:lnTo>
                    <a:lnTo>
                      <a:pt x="437" y="65"/>
                    </a:lnTo>
                    <a:lnTo>
                      <a:pt x="425" y="77"/>
                    </a:lnTo>
                    <a:lnTo>
                      <a:pt x="416" y="63"/>
                    </a:lnTo>
                    <a:lnTo>
                      <a:pt x="419" y="47"/>
                    </a:lnTo>
                    <a:lnTo>
                      <a:pt x="396" y="56"/>
                    </a:lnTo>
                    <a:lnTo>
                      <a:pt x="380" y="50"/>
                    </a:lnTo>
                    <a:lnTo>
                      <a:pt x="366" y="53"/>
                    </a:lnTo>
                    <a:lnTo>
                      <a:pt x="378" y="69"/>
                    </a:lnTo>
                    <a:lnTo>
                      <a:pt x="377" y="87"/>
                    </a:lnTo>
                    <a:lnTo>
                      <a:pt x="365" y="104"/>
                    </a:lnTo>
                    <a:lnTo>
                      <a:pt x="359" y="126"/>
                    </a:lnTo>
                    <a:lnTo>
                      <a:pt x="345" y="140"/>
                    </a:lnTo>
                    <a:lnTo>
                      <a:pt x="324" y="149"/>
                    </a:lnTo>
                    <a:lnTo>
                      <a:pt x="303" y="158"/>
                    </a:lnTo>
                    <a:lnTo>
                      <a:pt x="287" y="162"/>
                    </a:lnTo>
                    <a:lnTo>
                      <a:pt x="261" y="170"/>
                    </a:lnTo>
                    <a:lnTo>
                      <a:pt x="236" y="177"/>
                    </a:lnTo>
                    <a:lnTo>
                      <a:pt x="218" y="182"/>
                    </a:lnTo>
                    <a:lnTo>
                      <a:pt x="207" y="192"/>
                    </a:lnTo>
                    <a:lnTo>
                      <a:pt x="192" y="206"/>
                    </a:lnTo>
                    <a:lnTo>
                      <a:pt x="176" y="219"/>
                    </a:lnTo>
                    <a:lnTo>
                      <a:pt x="153" y="227"/>
                    </a:lnTo>
                    <a:lnTo>
                      <a:pt x="143" y="240"/>
                    </a:lnTo>
                    <a:lnTo>
                      <a:pt x="123" y="254"/>
                    </a:lnTo>
                    <a:lnTo>
                      <a:pt x="108" y="270"/>
                    </a:lnTo>
                    <a:lnTo>
                      <a:pt x="92" y="275"/>
                    </a:lnTo>
                    <a:lnTo>
                      <a:pt x="74" y="281"/>
                    </a:lnTo>
                    <a:lnTo>
                      <a:pt x="53" y="285"/>
                    </a:lnTo>
                    <a:lnTo>
                      <a:pt x="36" y="287"/>
                    </a:lnTo>
                    <a:lnTo>
                      <a:pt x="18" y="281"/>
                    </a:lnTo>
                    <a:lnTo>
                      <a:pt x="18" y="296"/>
                    </a:lnTo>
                    <a:lnTo>
                      <a:pt x="5" y="309"/>
                    </a:lnTo>
                    <a:lnTo>
                      <a:pt x="6" y="339"/>
                    </a:lnTo>
                    <a:lnTo>
                      <a:pt x="0" y="359"/>
                    </a:lnTo>
                    <a:lnTo>
                      <a:pt x="12" y="380"/>
                    </a:lnTo>
                    <a:lnTo>
                      <a:pt x="44" y="378"/>
                    </a:lnTo>
                    <a:lnTo>
                      <a:pt x="68" y="377"/>
                    </a:lnTo>
                    <a:lnTo>
                      <a:pt x="95" y="380"/>
                    </a:lnTo>
                    <a:lnTo>
                      <a:pt x="105" y="386"/>
                    </a:lnTo>
                    <a:lnTo>
                      <a:pt x="119" y="401"/>
                    </a:lnTo>
                    <a:lnTo>
                      <a:pt x="126" y="413"/>
                    </a:lnTo>
                    <a:lnTo>
                      <a:pt x="146" y="432"/>
                    </a:lnTo>
                    <a:lnTo>
                      <a:pt x="125" y="465"/>
                    </a:lnTo>
                    <a:lnTo>
                      <a:pt x="135" y="488"/>
                    </a:lnTo>
                    <a:lnTo>
                      <a:pt x="156" y="477"/>
                    </a:lnTo>
                    <a:lnTo>
                      <a:pt x="173" y="491"/>
                    </a:lnTo>
                    <a:lnTo>
                      <a:pt x="192" y="483"/>
                    </a:lnTo>
                    <a:lnTo>
                      <a:pt x="204" y="489"/>
                    </a:lnTo>
                    <a:lnTo>
                      <a:pt x="216" y="485"/>
                    </a:lnTo>
                    <a:lnTo>
                      <a:pt x="231" y="459"/>
                    </a:lnTo>
                    <a:lnTo>
                      <a:pt x="245" y="434"/>
                    </a:lnTo>
                    <a:lnTo>
                      <a:pt x="252" y="417"/>
                    </a:lnTo>
                    <a:lnTo>
                      <a:pt x="266" y="404"/>
                    </a:lnTo>
                    <a:lnTo>
                      <a:pt x="264" y="386"/>
                    </a:lnTo>
                    <a:lnTo>
                      <a:pt x="282" y="354"/>
                    </a:lnTo>
                    <a:lnTo>
                      <a:pt x="291" y="341"/>
                    </a:lnTo>
                    <a:lnTo>
                      <a:pt x="309" y="323"/>
                    </a:lnTo>
                    <a:lnTo>
                      <a:pt x="339" y="311"/>
                    </a:lnTo>
                    <a:lnTo>
                      <a:pt x="356" y="314"/>
                    </a:lnTo>
                    <a:lnTo>
                      <a:pt x="363" y="306"/>
                    </a:lnTo>
                    <a:lnTo>
                      <a:pt x="378" y="269"/>
                    </a:lnTo>
                    <a:lnTo>
                      <a:pt x="389" y="257"/>
                    </a:lnTo>
                    <a:lnTo>
                      <a:pt x="395" y="230"/>
                    </a:lnTo>
                    <a:lnTo>
                      <a:pt x="410" y="215"/>
                    </a:lnTo>
                    <a:lnTo>
                      <a:pt x="414" y="198"/>
                    </a:lnTo>
                    <a:lnTo>
                      <a:pt x="425" y="194"/>
                    </a:lnTo>
                    <a:lnTo>
                      <a:pt x="462" y="189"/>
                    </a:lnTo>
                    <a:lnTo>
                      <a:pt x="495" y="176"/>
                    </a:lnTo>
                    <a:lnTo>
                      <a:pt x="519" y="170"/>
                    </a:lnTo>
                    <a:lnTo>
                      <a:pt x="546" y="153"/>
                    </a:lnTo>
                    <a:lnTo>
                      <a:pt x="572" y="144"/>
                    </a:lnTo>
                    <a:lnTo>
                      <a:pt x="590" y="123"/>
                    </a:lnTo>
                    <a:lnTo>
                      <a:pt x="603" y="107"/>
                    </a:lnTo>
                    <a:lnTo>
                      <a:pt x="620" y="105"/>
                    </a:lnTo>
                    <a:lnTo>
                      <a:pt x="621" y="90"/>
                    </a:lnTo>
                    <a:lnTo>
                      <a:pt x="612" y="81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59" name="86 Forma libre">
                <a:extLst>
                  <a:ext uri="{FF2B5EF4-FFF2-40B4-BE49-F238E27FC236}">
                    <a16:creationId xmlns:a16="http://schemas.microsoft.com/office/drawing/2014/main" id="{04B2239B-6680-4801-B90B-616A23D0ED0D}"/>
                  </a:ext>
                </a:extLst>
              </p:cNvPr>
              <p:cNvSpPr/>
              <p:nvPr/>
            </p:nvSpPr>
            <p:spPr bwMode="auto">
              <a:xfrm>
                <a:off x="971083" y="776288"/>
                <a:ext cx="230212" cy="285750"/>
              </a:xfrm>
              <a:custGeom>
                <a:avLst/>
                <a:gdLst>
                  <a:gd name="connsiteX0" fmla="*/ 34535 w 190110"/>
                  <a:gd name="connsiteY0" fmla="*/ 70363 h 253052"/>
                  <a:gd name="connsiteX1" fmla="*/ 34535 w 190110"/>
                  <a:gd name="connsiteY1" fmla="*/ 70363 h 253052"/>
                  <a:gd name="connsiteX2" fmla="*/ 31360 w 190110"/>
                  <a:gd name="connsiteY2" fmla="*/ 98938 h 253052"/>
                  <a:gd name="connsiteX3" fmla="*/ 18660 w 190110"/>
                  <a:gd name="connsiteY3" fmla="*/ 127513 h 253052"/>
                  <a:gd name="connsiteX4" fmla="*/ 9135 w 190110"/>
                  <a:gd name="connsiteY4" fmla="*/ 137038 h 253052"/>
                  <a:gd name="connsiteX5" fmla="*/ 2785 w 190110"/>
                  <a:gd name="connsiteY5" fmla="*/ 156088 h 253052"/>
                  <a:gd name="connsiteX6" fmla="*/ 12310 w 190110"/>
                  <a:gd name="connsiteY6" fmla="*/ 175138 h 253052"/>
                  <a:gd name="connsiteX7" fmla="*/ 21835 w 190110"/>
                  <a:gd name="connsiteY7" fmla="*/ 194188 h 253052"/>
                  <a:gd name="connsiteX8" fmla="*/ 25010 w 190110"/>
                  <a:gd name="connsiteY8" fmla="*/ 241813 h 253052"/>
                  <a:gd name="connsiteX9" fmla="*/ 31360 w 190110"/>
                  <a:gd name="connsiteY9" fmla="*/ 251338 h 253052"/>
                  <a:gd name="connsiteX10" fmla="*/ 59935 w 190110"/>
                  <a:gd name="connsiteY10" fmla="*/ 248163 h 253052"/>
                  <a:gd name="connsiteX11" fmla="*/ 78985 w 190110"/>
                  <a:gd name="connsiteY11" fmla="*/ 235463 h 253052"/>
                  <a:gd name="connsiteX12" fmla="*/ 98035 w 190110"/>
                  <a:gd name="connsiteY12" fmla="*/ 229113 h 253052"/>
                  <a:gd name="connsiteX13" fmla="*/ 107560 w 190110"/>
                  <a:gd name="connsiteY13" fmla="*/ 222763 h 253052"/>
                  <a:gd name="connsiteX14" fmla="*/ 117085 w 190110"/>
                  <a:gd name="connsiteY14" fmla="*/ 219588 h 253052"/>
                  <a:gd name="connsiteX15" fmla="*/ 123435 w 190110"/>
                  <a:gd name="connsiteY15" fmla="*/ 210063 h 253052"/>
                  <a:gd name="connsiteX16" fmla="*/ 132960 w 190110"/>
                  <a:gd name="connsiteY16" fmla="*/ 203713 h 253052"/>
                  <a:gd name="connsiteX17" fmla="*/ 155185 w 190110"/>
                  <a:gd name="connsiteY17" fmla="*/ 178313 h 253052"/>
                  <a:gd name="connsiteX18" fmla="*/ 158360 w 190110"/>
                  <a:gd name="connsiteY18" fmla="*/ 168788 h 253052"/>
                  <a:gd name="connsiteX19" fmla="*/ 167885 w 190110"/>
                  <a:gd name="connsiteY19" fmla="*/ 149738 h 253052"/>
                  <a:gd name="connsiteX20" fmla="*/ 174235 w 190110"/>
                  <a:gd name="connsiteY20" fmla="*/ 105288 h 253052"/>
                  <a:gd name="connsiteX21" fmla="*/ 180585 w 190110"/>
                  <a:gd name="connsiteY21" fmla="*/ 95763 h 253052"/>
                  <a:gd name="connsiteX22" fmla="*/ 190110 w 190110"/>
                  <a:gd name="connsiteY22" fmla="*/ 92588 h 253052"/>
                  <a:gd name="connsiteX23" fmla="*/ 183760 w 190110"/>
                  <a:gd name="connsiteY23" fmla="*/ 54488 h 253052"/>
                  <a:gd name="connsiteX24" fmla="*/ 171060 w 190110"/>
                  <a:gd name="connsiteY24" fmla="*/ 35438 h 253052"/>
                  <a:gd name="connsiteX25" fmla="*/ 161535 w 190110"/>
                  <a:gd name="connsiteY25" fmla="*/ 29088 h 253052"/>
                  <a:gd name="connsiteX26" fmla="*/ 145660 w 190110"/>
                  <a:gd name="connsiteY26" fmla="*/ 13213 h 253052"/>
                  <a:gd name="connsiteX27" fmla="*/ 126610 w 190110"/>
                  <a:gd name="connsiteY27" fmla="*/ 513 h 253052"/>
                  <a:gd name="connsiteX28" fmla="*/ 107560 w 190110"/>
                  <a:gd name="connsiteY28" fmla="*/ 6863 h 253052"/>
                  <a:gd name="connsiteX29" fmla="*/ 98035 w 190110"/>
                  <a:gd name="connsiteY29" fmla="*/ 10038 h 253052"/>
                  <a:gd name="connsiteX30" fmla="*/ 85335 w 190110"/>
                  <a:gd name="connsiteY30" fmla="*/ 29088 h 253052"/>
                  <a:gd name="connsiteX31" fmla="*/ 75810 w 190110"/>
                  <a:gd name="connsiteY31" fmla="*/ 48138 h 253052"/>
                  <a:gd name="connsiteX32" fmla="*/ 66285 w 190110"/>
                  <a:gd name="connsiteY32" fmla="*/ 54488 h 253052"/>
                  <a:gd name="connsiteX33" fmla="*/ 50410 w 190110"/>
                  <a:gd name="connsiteY33" fmla="*/ 67188 h 253052"/>
                  <a:gd name="connsiteX34" fmla="*/ 34535 w 190110"/>
                  <a:gd name="connsiteY34" fmla="*/ 70363 h 25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0110" h="253052">
                    <a:moveTo>
                      <a:pt x="34535" y="70363"/>
                    </a:moveTo>
                    <a:lnTo>
                      <a:pt x="34535" y="70363"/>
                    </a:lnTo>
                    <a:cubicBezTo>
                      <a:pt x="33477" y="79888"/>
                      <a:pt x="33240" y="89540"/>
                      <a:pt x="31360" y="98938"/>
                    </a:cubicBezTo>
                    <a:cubicBezTo>
                      <a:pt x="29174" y="109868"/>
                      <a:pt x="25661" y="119112"/>
                      <a:pt x="18660" y="127513"/>
                    </a:cubicBezTo>
                    <a:cubicBezTo>
                      <a:pt x="15785" y="130962"/>
                      <a:pt x="12310" y="133863"/>
                      <a:pt x="9135" y="137038"/>
                    </a:cubicBezTo>
                    <a:cubicBezTo>
                      <a:pt x="7018" y="143388"/>
                      <a:pt x="668" y="149738"/>
                      <a:pt x="2785" y="156088"/>
                    </a:cubicBezTo>
                    <a:cubicBezTo>
                      <a:pt x="10765" y="180029"/>
                      <a:pt x="0" y="150519"/>
                      <a:pt x="12310" y="175138"/>
                    </a:cubicBezTo>
                    <a:cubicBezTo>
                      <a:pt x="25455" y="201428"/>
                      <a:pt x="3637" y="166891"/>
                      <a:pt x="21835" y="194188"/>
                    </a:cubicBezTo>
                    <a:cubicBezTo>
                      <a:pt x="22893" y="210063"/>
                      <a:pt x="22394" y="226119"/>
                      <a:pt x="25010" y="241813"/>
                    </a:cubicBezTo>
                    <a:cubicBezTo>
                      <a:pt x="25637" y="245577"/>
                      <a:pt x="27606" y="250655"/>
                      <a:pt x="31360" y="251338"/>
                    </a:cubicBezTo>
                    <a:cubicBezTo>
                      <a:pt x="40789" y="253052"/>
                      <a:pt x="50410" y="249221"/>
                      <a:pt x="59935" y="248163"/>
                    </a:cubicBezTo>
                    <a:lnTo>
                      <a:pt x="78985" y="235463"/>
                    </a:lnTo>
                    <a:cubicBezTo>
                      <a:pt x="84554" y="231750"/>
                      <a:pt x="98035" y="229113"/>
                      <a:pt x="98035" y="229113"/>
                    </a:cubicBezTo>
                    <a:cubicBezTo>
                      <a:pt x="101210" y="226996"/>
                      <a:pt x="104147" y="224470"/>
                      <a:pt x="107560" y="222763"/>
                    </a:cubicBezTo>
                    <a:cubicBezTo>
                      <a:pt x="110553" y="221266"/>
                      <a:pt x="114472" y="221679"/>
                      <a:pt x="117085" y="219588"/>
                    </a:cubicBezTo>
                    <a:cubicBezTo>
                      <a:pt x="120065" y="217204"/>
                      <a:pt x="120737" y="212761"/>
                      <a:pt x="123435" y="210063"/>
                    </a:cubicBezTo>
                    <a:cubicBezTo>
                      <a:pt x="126133" y="207365"/>
                      <a:pt x="129785" y="205830"/>
                      <a:pt x="132960" y="203713"/>
                    </a:cubicBezTo>
                    <a:cubicBezTo>
                      <a:pt x="147777" y="181488"/>
                      <a:pt x="139310" y="188896"/>
                      <a:pt x="155185" y="178313"/>
                    </a:cubicBezTo>
                    <a:cubicBezTo>
                      <a:pt x="156243" y="175138"/>
                      <a:pt x="156863" y="171781"/>
                      <a:pt x="158360" y="168788"/>
                    </a:cubicBezTo>
                    <a:cubicBezTo>
                      <a:pt x="170670" y="144169"/>
                      <a:pt x="159905" y="173679"/>
                      <a:pt x="167885" y="149738"/>
                    </a:cubicBezTo>
                    <a:cubicBezTo>
                      <a:pt x="168349" y="145563"/>
                      <a:pt x="171043" y="113801"/>
                      <a:pt x="174235" y="105288"/>
                    </a:cubicBezTo>
                    <a:cubicBezTo>
                      <a:pt x="175575" y="101715"/>
                      <a:pt x="177605" y="98147"/>
                      <a:pt x="180585" y="95763"/>
                    </a:cubicBezTo>
                    <a:cubicBezTo>
                      <a:pt x="183198" y="93672"/>
                      <a:pt x="186935" y="93646"/>
                      <a:pt x="190110" y="92588"/>
                    </a:cubicBezTo>
                    <a:cubicBezTo>
                      <a:pt x="189527" y="87342"/>
                      <a:pt x="188931" y="63796"/>
                      <a:pt x="183760" y="54488"/>
                    </a:cubicBezTo>
                    <a:cubicBezTo>
                      <a:pt x="180054" y="47817"/>
                      <a:pt x="175293" y="41788"/>
                      <a:pt x="171060" y="35438"/>
                    </a:cubicBezTo>
                    <a:cubicBezTo>
                      <a:pt x="168943" y="32263"/>
                      <a:pt x="164710" y="31205"/>
                      <a:pt x="161535" y="29088"/>
                    </a:cubicBezTo>
                    <a:cubicBezTo>
                      <a:pt x="149893" y="11626"/>
                      <a:pt x="161535" y="26442"/>
                      <a:pt x="145660" y="13213"/>
                    </a:cubicBezTo>
                    <a:cubicBezTo>
                      <a:pt x="129805" y="0"/>
                      <a:pt x="143349" y="6093"/>
                      <a:pt x="126610" y="513"/>
                    </a:cubicBezTo>
                    <a:lnTo>
                      <a:pt x="107560" y="6863"/>
                    </a:lnTo>
                    <a:lnTo>
                      <a:pt x="98035" y="10038"/>
                    </a:lnTo>
                    <a:cubicBezTo>
                      <a:pt x="93802" y="16388"/>
                      <a:pt x="87748" y="21848"/>
                      <a:pt x="85335" y="29088"/>
                    </a:cubicBezTo>
                    <a:cubicBezTo>
                      <a:pt x="82753" y="36835"/>
                      <a:pt x="81965" y="41983"/>
                      <a:pt x="75810" y="48138"/>
                    </a:cubicBezTo>
                    <a:cubicBezTo>
                      <a:pt x="73112" y="50836"/>
                      <a:pt x="69460" y="52371"/>
                      <a:pt x="66285" y="54488"/>
                    </a:cubicBezTo>
                    <a:cubicBezTo>
                      <a:pt x="55581" y="70545"/>
                      <a:pt x="65746" y="59520"/>
                      <a:pt x="50410" y="67188"/>
                    </a:cubicBezTo>
                    <a:cubicBezTo>
                      <a:pt x="46997" y="68895"/>
                      <a:pt x="37181" y="69834"/>
                      <a:pt x="34535" y="7036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60" name="87 Forma libre">
                <a:extLst>
                  <a:ext uri="{FF2B5EF4-FFF2-40B4-BE49-F238E27FC236}">
                    <a16:creationId xmlns:a16="http://schemas.microsoft.com/office/drawing/2014/main" id="{FFBC4936-9771-41E9-A9F5-BD7BBC78F3A2}"/>
                  </a:ext>
                </a:extLst>
              </p:cNvPr>
              <p:cNvSpPr/>
              <p:nvPr/>
            </p:nvSpPr>
            <p:spPr bwMode="auto">
              <a:xfrm>
                <a:off x="548763" y="830263"/>
                <a:ext cx="268316" cy="581025"/>
              </a:xfrm>
              <a:custGeom>
                <a:avLst/>
                <a:gdLst>
                  <a:gd name="connsiteX0" fmla="*/ 69850 w 222250"/>
                  <a:gd name="connsiteY0" fmla="*/ 38100 h 514350"/>
                  <a:gd name="connsiteX1" fmla="*/ 69850 w 222250"/>
                  <a:gd name="connsiteY1" fmla="*/ 38100 h 514350"/>
                  <a:gd name="connsiteX2" fmla="*/ 66675 w 222250"/>
                  <a:gd name="connsiteY2" fmla="*/ 111125 h 514350"/>
                  <a:gd name="connsiteX3" fmla="*/ 47625 w 222250"/>
                  <a:gd name="connsiteY3" fmla="*/ 123825 h 514350"/>
                  <a:gd name="connsiteX4" fmla="*/ 31750 w 222250"/>
                  <a:gd name="connsiteY4" fmla="*/ 136525 h 514350"/>
                  <a:gd name="connsiteX5" fmla="*/ 15875 w 222250"/>
                  <a:gd name="connsiteY5" fmla="*/ 155575 h 514350"/>
                  <a:gd name="connsiteX6" fmla="*/ 25400 w 222250"/>
                  <a:gd name="connsiteY6" fmla="*/ 161925 h 514350"/>
                  <a:gd name="connsiteX7" fmla="*/ 28575 w 222250"/>
                  <a:gd name="connsiteY7" fmla="*/ 171450 h 514350"/>
                  <a:gd name="connsiteX8" fmla="*/ 25400 w 222250"/>
                  <a:gd name="connsiteY8" fmla="*/ 215900 h 514350"/>
                  <a:gd name="connsiteX9" fmla="*/ 19050 w 222250"/>
                  <a:gd name="connsiteY9" fmla="*/ 234950 h 514350"/>
                  <a:gd name="connsiteX10" fmla="*/ 12700 w 222250"/>
                  <a:gd name="connsiteY10" fmla="*/ 254000 h 514350"/>
                  <a:gd name="connsiteX11" fmla="*/ 6350 w 222250"/>
                  <a:gd name="connsiteY11" fmla="*/ 263525 h 514350"/>
                  <a:gd name="connsiteX12" fmla="*/ 15875 w 222250"/>
                  <a:gd name="connsiteY12" fmla="*/ 282575 h 514350"/>
                  <a:gd name="connsiteX13" fmla="*/ 28575 w 222250"/>
                  <a:gd name="connsiteY13" fmla="*/ 301625 h 514350"/>
                  <a:gd name="connsiteX14" fmla="*/ 34925 w 222250"/>
                  <a:gd name="connsiteY14" fmla="*/ 320675 h 514350"/>
                  <a:gd name="connsiteX15" fmla="*/ 28575 w 222250"/>
                  <a:gd name="connsiteY15" fmla="*/ 415925 h 514350"/>
                  <a:gd name="connsiteX16" fmla="*/ 22225 w 222250"/>
                  <a:gd name="connsiteY16" fmla="*/ 434975 h 514350"/>
                  <a:gd name="connsiteX17" fmla="*/ 12700 w 222250"/>
                  <a:gd name="connsiteY17" fmla="*/ 454025 h 514350"/>
                  <a:gd name="connsiteX18" fmla="*/ 3175 w 222250"/>
                  <a:gd name="connsiteY18" fmla="*/ 460375 h 514350"/>
                  <a:gd name="connsiteX19" fmla="*/ 0 w 222250"/>
                  <a:gd name="connsiteY19" fmla="*/ 469900 h 514350"/>
                  <a:gd name="connsiteX20" fmla="*/ 15875 w 222250"/>
                  <a:gd name="connsiteY20" fmla="*/ 504825 h 514350"/>
                  <a:gd name="connsiteX21" fmla="*/ 19050 w 222250"/>
                  <a:gd name="connsiteY21" fmla="*/ 514350 h 514350"/>
                  <a:gd name="connsiteX22" fmla="*/ 47625 w 222250"/>
                  <a:gd name="connsiteY22" fmla="*/ 511175 h 514350"/>
                  <a:gd name="connsiteX23" fmla="*/ 57150 w 222250"/>
                  <a:gd name="connsiteY23" fmla="*/ 508000 h 514350"/>
                  <a:gd name="connsiteX24" fmla="*/ 63500 w 222250"/>
                  <a:gd name="connsiteY24" fmla="*/ 498475 h 514350"/>
                  <a:gd name="connsiteX25" fmla="*/ 66675 w 222250"/>
                  <a:gd name="connsiteY25" fmla="*/ 482600 h 514350"/>
                  <a:gd name="connsiteX26" fmla="*/ 69850 w 222250"/>
                  <a:gd name="connsiteY26" fmla="*/ 457200 h 514350"/>
                  <a:gd name="connsiteX27" fmla="*/ 73025 w 222250"/>
                  <a:gd name="connsiteY27" fmla="*/ 447675 h 514350"/>
                  <a:gd name="connsiteX28" fmla="*/ 79375 w 222250"/>
                  <a:gd name="connsiteY28" fmla="*/ 415925 h 514350"/>
                  <a:gd name="connsiteX29" fmla="*/ 85725 w 222250"/>
                  <a:gd name="connsiteY29" fmla="*/ 396875 h 514350"/>
                  <a:gd name="connsiteX30" fmla="*/ 95250 w 222250"/>
                  <a:gd name="connsiteY30" fmla="*/ 355600 h 514350"/>
                  <a:gd name="connsiteX31" fmla="*/ 98425 w 222250"/>
                  <a:gd name="connsiteY31" fmla="*/ 346075 h 514350"/>
                  <a:gd name="connsiteX32" fmla="*/ 101600 w 222250"/>
                  <a:gd name="connsiteY32" fmla="*/ 330200 h 514350"/>
                  <a:gd name="connsiteX33" fmla="*/ 104775 w 222250"/>
                  <a:gd name="connsiteY33" fmla="*/ 311150 h 514350"/>
                  <a:gd name="connsiteX34" fmla="*/ 111125 w 222250"/>
                  <a:gd name="connsiteY34" fmla="*/ 292100 h 514350"/>
                  <a:gd name="connsiteX35" fmla="*/ 130175 w 222250"/>
                  <a:gd name="connsiteY35" fmla="*/ 282575 h 514350"/>
                  <a:gd name="connsiteX36" fmla="*/ 139700 w 222250"/>
                  <a:gd name="connsiteY36" fmla="*/ 276225 h 514350"/>
                  <a:gd name="connsiteX37" fmla="*/ 146050 w 222250"/>
                  <a:gd name="connsiteY37" fmla="*/ 254000 h 514350"/>
                  <a:gd name="connsiteX38" fmla="*/ 142875 w 222250"/>
                  <a:gd name="connsiteY38" fmla="*/ 228600 h 514350"/>
                  <a:gd name="connsiteX39" fmla="*/ 139700 w 222250"/>
                  <a:gd name="connsiteY39" fmla="*/ 219075 h 514350"/>
                  <a:gd name="connsiteX40" fmla="*/ 146050 w 222250"/>
                  <a:gd name="connsiteY40" fmla="*/ 187325 h 514350"/>
                  <a:gd name="connsiteX41" fmla="*/ 152400 w 222250"/>
                  <a:gd name="connsiteY41" fmla="*/ 177800 h 514350"/>
                  <a:gd name="connsiteX42" fmla="*/ 149225 w 222250"/>
                  <a:gd name="connsiteY42" fmla="*/ 139700 h 514350"/>
                  <a:gd name="connsiteX43" fmla="*/ 149225 w 222250"/>
                  <a:gd name="connsiteY43" fmla="*/ 120650 h 514350"/>
                  <a:gd name="connsiteX44" fmla="*/ 168275 w 222250"/>
                  <a:gd name="connsiteY44" fmla="*/ 117475 h 514350"/>
                  <a:gd name="connsiteX45" fmla="*/ 149225 w 222250"/>
                  <a:gd name="connsiteY45" fmla="*/ 104775 h 514350"/>
                  <a:gd name="connsiteX46" fmla="*/ 142875 w 222250"/>
                  <a:gd name="connsiteY46" fmla="*/ 85725 h 514350"/>
                  <a:gd name="connsiteX47" fmla="*/ 139700 w 222250"/>
                  <a:gd name="connsiteY47" fmla="*/ 76200 h 514350"/>
                  <a:gd name="connsiteX48" fmla="*/ 142875 w 222250"/>
                  <a:gd name="connsiteY48" fmla="*/ 66675 h 514350"/>
                  <a:gd name="connsiteX49" fmla="*/ 161925 w 222250"/>
                  <a:gd name="connsiteY49" fmla="*/ 60325 h 514350"/>
                  <a:gd name="connsiteX50" fmla="*/ 171450 w 222250"/>
                  <a:gd name="connsiteY50" fmla="*/ 57150 h 514350"/>
                  <a:gd name="connsiteX51" fmla="*/ 222250 w 222250"/>
                  <a:gd name="connsiteY51" fmla="*/ 50800 h 514350"/>
                  <a:gd name="connsiteX52" fmla="*/ 206375 w 222250"/>
                  <a:gd name="connsiteY52" fmla="*/ 22225 h 514350"/>
                  <a:gd name="connsiteX53" fmla="*/ 196850 w 222250"/>
                  <a:gd name="connsiteY53" fmla="*/ 19050 h 514350"/>
                  <a:gd name="connsiteX54" fmla="*/ 168275 w 222250"/>
                  <a:gd name="connsiteY54" fmla="*/ 3175 h 514350"/>
                  <a:gd name="connsiteX55" fmla="*/ 158750 w 222250"/>
                  <a:gd name="connsiteY55" fmla="*/ 0 h 514350"/>
                  <a:gd name="connsiteX56" fmla="*/ 146050 w 222250"/>
                  <a:gd name="connsiteY56" fmla="*/ 3175 h 514350"/>
                  <a:gd name="connsiteX57" fmla="*/ 127000 w 222250"/>
                  <a:gd name="connsiteY57" fmla="*/ 9525 h 514350"/>
                  <a:gd name="connsiteX58" fmla="*/ 117475 w 222250"/>
                  <a:gd name="connsiteY58" fmla="*/ 15875 h 514350"/>
                  <a:gd name="connsiteX59" fmla="*/ 107950 w 222250"/>
                  <a:gd name="connsiteY59" fmla="*/ 19050 h 514350"/>
                  <a:gd name="connsiteX60" fmla="*/ 88900 w 222250"/>
                  <a:gd name="connsiteY60" fmla="*/ 31750 h 514350"/>
                  <a:gd name="connsiteX61" fmla="*/ 69850 w 222250"/>
                  <a:gd name="connsiteY61" fmla="*/ 3810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22250" h="514350">
                    <a:moveTo>
                      <a:pt x="69850" y="38100"/>
                    </a:moveTo>
                    <a:lnTo>
                      <a:pt x="69850" y="38100"/>
                    </a:lnTo>
                    <a:cubicBezTo>
                      <a:pt x="68792" y="62442"/>
                      <a:pt x="72790" y="87540"/>
                      <a:pt x="66675" y="111125"/>
                    </a:cubicBezTo>
                    <a:cubicBezTo>
                      <a:pt x="64760" y="118513"/>
                      <a:pt x="47625" y="123825"/>
                      <a:pt x="47625" y="123825"/>
                    </a:cubicBezTo>
                    <a:cubicBezTo>
                      <a:pt x="33423" y="145127"/>
                      <a:pt x="50153" y="124256"/>
                      <a:pt x="31750" y="136525"/>
                    </a:cubicBezTo>
                    <a:cubicBezTo>
                      <a:pt x="24416" y="141414"/>
                      <a:pt x="20561" y="148547"/>
                      <a:pt x="15875" y="155575"/>
                    </a:cubicBezTo>
                    <a:cubicBezTo>
                      <a:pt x="19050" y="157692"/>
                      <a:pt x="23016" y="158945"/>
                      <a:pt x="25400" y="161925"/>
                    </a:cubicBezTo>
                    <a:cubicBezTo>
                      <a:pt x="27491" y="164538"/>
                      <a:pt x="28575" y="168103"/>
                      <a:pt x="28575" y="171450"/>
                    </a:cubicBezTo>
                    <a:cubicBezTo>
                      <a:pt x="28575" y="186304"/>
                      <a:pt x="27604" y="201210"/>
                      <a:pt x="25400" y="215900"/>
                    </a:cubicBezTo>
                    <a:cubicBezTo>
                      <a:pt x="24407" y="222519"/>
                      <a:pt x="21167" y="228600"/>
                      <a:pt x="19050" y="234950"/>
                    </a:cubicBezTo>
                    <a:lnTo>
                      <a:pt x="12700" y="254000"/>
                    </a:lnTo>
                    <a:cubicBezTo>
                      <a:pt x="11493" y="257620"/>
                      <a:pt x="8467" y="260350"/>
                      <a:pt x="6350" y="263525"/>
                    </a:cubicBezTo>
                    <a:cubicBezTo>
                      <a:pt x="14330" y="287466"/>
                      <a:pt x="3565" y="257956"/>
                      <a:pt x="15875" y="282575"/>
                    </a:cubicBezTo>
                    <a:cubicBezTo>
                      <a:pt x="25065" y="300955"/>
                      <a:pt x="10519" y="283569"/>
                      <a:pt x="28575" y="301625"/>
                    </a:cubicBezTo>
                    <a:cubicBezTo>
                      <a:pt x="30692" y="307975"/>
                      <a:pt x="35182" y="313986"/>
                      <a:pt x="34925" y="320675"/>
                    </a:cubicBezTo>
                    <a:cubicBezTo>
                      <a:pt x="33411" y="360034"/>
                      <a:pt x="38139" y="384045"/>
                      <a:pt x="28575" y="415925"/>
                    </a:cubicBezTo>
                    <a:cubicBezTo>
                      <a:pt x="26652" y="422336"/>
                      <a:pt x="24342" y="428625"/>
                      <a:pt x="22225" y="434975"/>
                    </a:cubicBezTo>
                    <a:cubicBezTo>
                      <a:pt x="19643" y="442722"/>
                      <a:pt x="18855" y="447870"/>
                      <a:pt x="12700" y="454025"/>
                    </a:cubicBezTo>
                    <a:cubicBezTo>
                      <a:pt x="10002" y="456723"/>
                      <a:pt x="6350" y="458258"/>
                      <a:pt x="3175" y="460375"/>
                    </a:cubicBezTo>
                    <a:cubicBezTo>
                      <a:pt x="2117" y="463550"/>
                      <a:pt x="0" y="466553"/>
                      <a:pt x="0" y="469900"/>
                    </a:cubicBezTo>
                    <a:cubicBezTo>
                      <a:pt x="0" y="495889"/>
                      <a:pt x="6788" y="477565"/>
                      <a:pt x="15875" y="504825"/>
                    </a:cubicBezTo>
                    <a:lnTo>
                      <a:pt x="19050" y="514350"/>
                    </a:lnTo>
                    <a:cubicBezTo>
                      <a:pt x="28575" y="513292"/>
                      <a:pt x="38172" y="512751"/>
                      <a:pt x="47625" y="511175"/>
                    </a:cubicBezTo>
                    <a:cubicBezTo>
                      <a:pt x="50926" y="510625"/>
                      <a:pt x="54537" y="510091"/>
                      <a:pt x="57150" y="508000"/>
                    </a:cubicBezTo>
                    <a:cubicBezTo>
                      <a:pt x="60130" y="505616"/>
                      <a:pt x="61383" y="501650"/>
                      <a:pt x="63500" y="498475"/>
                    </a:cubicBezTo>
                    <a:cubicBezTo>
                      <a:pt x="64558" y="493183"/>
                      <a:pt x="65854" y="487934"/>
                      <a:pt x="66675" y="482600"/>
                    </a:cubicBezTo>
                    <a:cubicBezTo>
                      <a:pt x="67972" y="474167"/>
                      <a:pt x="68324" y="465595"/>
                      <a:pt x="69850" y="457200"/>
                    </a:cubicBezTo>
                    <a:cubicBezTo>
                      <a:pt x="70449" y="453907"/>
                      <a:pt x="72272" y="450936"/>
                      <a:pt x="73025" y="447675"/>
                    </a:cubicBezTo>
                    <a:cubicBezTo>
                      <a:pt x="75452" y="437158"/>
                      <a:pt x="77258" y="426508"/>
                      <a:pt x="79375" y="415925"/>
                    </a:cubicBezTo>
                    <a:cubicBezTo>
                      <a:pt x="80688" y="409361"/>
                      <a:pt x="83608" y="403225"/>
                      <a:pt x="85725" y="396875"/>
                    </a:cubicBezTo>
                    <a:cubicBezTo>
                      <a:pt x="93628" y="373167"/>
                      <a:pt x="90213" y="375749"/>
                      <a:pt x="95250" y="355600"/>
                    </a:cubicBezTo>
                    <a:cubicBezTo>
                      <a:pt x="96062" y="352353"/>
                      <a:pt x="97613" y="349322"/>
                      <a:pt x="98425" y="346075"/>
                    </a:cubicBezTo>
                    <a:cubicBezTo>
                      <a:pt x="99734" y="340840"/>
                      <a:pt x="100635" y="335509"/>
                      <a:pt x="101600" y="330200"/>
                    </a:cubicBezTo>
                    <a:cubicBezTo>
                      <a:pt x="102752" y="323866"/>
                      <a:pt x="103214" y="317395"/>
                      <a:pt x="104775" y="311150"/>
                    </a:cubicBezTo>
                    <a:cubicBezTo>
                      <a:pt x="106398" y="304656"/>
                      <a:pt x="109008" y="298450"/>
                      <a:pt x="111125" y="292100"/>
                    </a:cubicBezTo>
                    <a:cubicBezTo>
                      <a:pt x="112664" y="287484"/>
                      <a:pt x="126477" y="283808"/>
                      <a:pt x="130175" y="282575"/>
                    </a:cubicBezTo>
                    <a:cubicBezTo>
                      <a:pt x="133350" y="280458"/>
                      <a:pt x="137316" y="279205"/>
                      <a:pt x="139700" y="276225"/>
                    </a:cubicBezTo>
                    <a:cubicBezTo>
                      <a:pt x="141356" y="274155"/>
                      <a:pt x="145843" y="254830"/>
                      <a:pt x="146050" y="254000"/>
                    </a:cubicBezTo>
                    <a:cubicBezTo>
                      <a:pt x="144992" y="245533"/>
                      <a:pt x="144401" y="236995"/>
                      <a:pt x="142875" y="228600"/>
                    </a:cubicBezTo>
                    <a:cubicBezTo>
                      <a:pt x="142276" y="225307"/>
                      <a:pt x="139700" y="222422"/>
                      <a:pt x="139700" y="219075"/>
                    </a:cubicBezTo>
                    <a:cubicBezTo>
                      <a:pt x="139700" y="213225"/>
                      <a:pt x="142140" y="195145"/>
                      <a:pt x="146050" y="187325"/>
                    </a:cubicBezTo>
                    <a:cubicBezTo>
                      <a:pt x="147757" y="183912"/>
                      <a:pt x="150283" y="180975"/>
                      <a:pt x="152400" y="177800"/>
                    </a:cubicBezTo>
                    <a:cubicBezTo>
                      <a:pt x="151342" y="165100"/>
                      <a:pt x="150909" y="152332"/>
                      <a:pt x="149225" y="139700"/>
                    </a:cubicBezTo>
                    <a:cubicBezTo>
                      <a:pt x="148626" y="135204"/>
                      <a:pt x="141358" y="125146"/>
                      <a:pt x="149225" y="120650"/>
                    </a:cubicBezTo>
                    <a:cubicBezTo>
                      <a:pt x="154814" y="117456"/>
                      <a:pt x="161925" y="118533"/>
                      <a:pt x="168275" y="117475"/>
                    </a:cubicBezTo>
                    <a:lnTo>
                      <a:pt x="149225" y="104775"/>
                    </a:lnTo>
                    <a:cubicBezTo>
                      <a:pt x="143656" y="101062"/>
                      <a:pt x="144992" y="92075"/>
                      <a:pt x="142875" y="85725"/>
                    </a:cubicBezTo>
                    <a:lnTo>
                      <a:pt x="139700" y="76200"/>
                    </a:lnTo>
                    <a:cubicBezTo>
                      <a:pt x="140758" y="73025"/>
                      <a:pt x="140152" y="68620"/>
                      <a:pt x="142875" y="66675"/>
                    </a:cubicBezTo>
                    <a:cubicBezTo>
                      <a:pt x="148322" y="62784"/>
                      <a:pt x="155575" y="62442"/>
                      <a:pt x="161925" y="60325"/>
                    </a:cubicBezTo>
                    <a:lnTo>
                      <a:pt x="171450" y="57150"/>
                    </a:lnTo>
                    <a:cubicBezTo>
                      <a:pt x="194066" y="49611"/>
                      <a:pt x="177638" y="54232"/>
                      <a:pt x="222250" y="50800"/>
                    </a:cubicBezTo>
                    <a:cubicBezTo>
                      <a:pt x="217516" y="36599"/>
                      <a:pt x="218596" y="30372"/>
                      <a:pt x="206375" y="22225"/>
                    </a:cubicBezTo>
                    <a:cubicBezTo>
                      <a:pt x="203590" y="20369"/>
                      <a:pt x="200025" y="20108"/>
                      <a:pt x="196850" y="19050"/>
                    </a:cubicBezTo>
                    <a:cubicBezTo>
                      <a:pt x="182592" y="4792"/>
                      <a:pt x="191585" y="10945"/>
                      <a:pt x="168275" y="3175"/>
                    </a:cubicBezTo>
                    <a:lnTo>
                      <a:pt x="158750" y="0"/>
                    </a:lnTo>
                    <a:cubicBezTo>
                      <a:pt x="154517" y="1058"/>
                      <a:pt x="150230" y="1921"/>
                      <a:pt x="146050" y="3175"/>
                    </a:cubicBezTo>
                    <a:cubicBezTo>
                      <a:pt x="139639" y="5098"/>
                      <a:pt x="127000" y="9525"/>
                      <a:pt x="127000" y="9525"/>
                    </a:cubicBezTo>
                    <a:cubicBezTo>
                      <a:pt x="123825" y="11642"/>
                      <a:pt x="120888" y="14168"/>
                      <a:pt x="117475" y="15875"/>
                    </a:cubicBezTo>
                    <a:cubicBezTo>
                      <a:pt x="114482" y="17372"/>
                      <a:pt x="110876" y="17425"/>
                      <a:pt x="107950" y="19050"/>
                    </a:cubicBezTo>
                    <a:cubicBezTo>
                      <a:pt x="101279" y="22756"/>
                      <a:pt x="95250" y="27517"/>
                      <a:pt x="88900" y="31750"/>
                    </a:cubicBezTo>
                    <a:cubicBezTo>
                      <a:pt x="83331" y="35463"/>
                      <a:pt x="73025" y="37042"/>
                      <a:pt x="69850" y="3810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61" name="Freeform 20">
                <a:extLst>
                  <a:ext uri="{FF2B5EF4-FFF2-40B4-BE49-F238E27FC236}">
                    <a16:creationId xmlns:a16="http://schemas.microsoft.com/office/drawing/2014/main" id="{E7C72BA1-43E9-4651-803E-0CD4776BB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4323" y="3400425"/>
                <a:ext cx="152416" cy="184150"/>
              </a:xfrm>
              <a:custGeom>
                <a:avLst/>
                <a:gdLst/>
                <a:ahLst/>
                <a:cxnLst>
                  <a:cxn ang="0">
                    <a:pos x="39" y="144"/>
                  </a:cxn>
                  <a:cxn ang="0">
                    <a:pos x="48" y="123"/>
                  </a:cxn>
                  <a:cxn ang="0">
                    <a:pos x="57" y="108"/>
                  </a:cxn>
                  <a:cxn ang="0">
                    <a:pos x="66" y="96"/>
                  </a:cxn>
                  <a:cxn ang="0">
                    <a:pos x="69" y="76"/>
                  </a:cxn>
                  <a:cxn ang="0">
                    <a:pos x="78" y="57"/>
                  </a:cxn>
                  <a:cxn ang="0">
                    <a:pos x="83" y="40"/>
                  </a:cxn>
                  <a:cxn ang="0">
                    <a:pos x="96" y="25"/>
                  </a:cxn>
                  <a:cxn ang="0">
                    <a:pos x="108" y="18"/>
                  </a:cxn>
                  <a:cxn ang="0">
                    <a:pos x="83" y="18"/>
                  </a:cxn>
                  <a:cxn ang="0">
                    <a:pos x="59" y="19"/>
                  </a:cxn>
                  <a:cxn ang="0">
                    <a:pos x="44" y="15"/>
                  </a:cxn>
                  <a:cxn ang="0">
                    <a:pos x="32" y="10"/>
                  </a:cxn>
                  <a:cxn ang="0">
                    <a:pos x="20" y="7"/>
                  </a:cxn>
                  <a:cxn ang="0">
                    <a:pos x="8" y="0"/>
                  </a:cxn>
                  <a:cxn ang="0">
                    <a:pos x="0" y="18"/>
                  </a:cxn>
                  <a:cxn ang="0">
                    <a:pos x="11" y="40"/>
                  </a:cxn>
                  <a:cxn ang="0">
                    <a:pos x="9" y="54"/>
                  </a:cxn>
                  <a:cxn ang="0">
                    <a:pos x="26" y="93"/>
                  </a:cxn>
                  <a:cxn ang="0">
                    <a:pos x="23" y="111"/>
                  </a:cxn>
                  <a:cxn ang="0">
                    <a:pos x="39" y="144"/>
                  </a:cxn>
                </a:cxnLst>
                <a:rect l="0" t="0" r="r" b="b"/>
                <a:pathLst>
                  <a:path w="108" h="144">
                    <a:moveTo>
                      <a:pt x="39" y="144"/>
                    </a:moveTo>
                    <a:lnTo>
                      <a:pt x="48" y="123"/>
                    </a:lnTo>
                    <a:lnTo>
                      <a:pt x="57" y="108"/>
                    </a:lnTo>
                    <a:lnTo>
                      <a:pt x="66" y="96"/>
                    </a:lnTo>
                    <a:lnTo>
                      <a:pt x="69" y="76"/>
                    </a:lnTo>
                    <a:lnTo>
                      <a:pt x="78" y="57"/>
                    </a:lnTo>
                    <a:lnTo>
                      <a:pt x="83" y="40"/>
                    </a:lnTo>
                    <a:lnTo>
                      <a:pt x="96" y="25"/>
                    </a:lnTo>
                    <a:lnTo>
                      <a:pt x="108" y="18"/>
                    </a:lnTo>
                    <a:lnTo>
                      <a:pt x="83" y="18"/>
                    </a:lnTo>
                    <a:lnTo>
                      <a:pt x="59" y="19"/>
                    </a:lnTo>
                    <a:lnTo>
                      <a:pt x="44" y="15"/>
                    </a:lnTo>
                    <a:lnTo>
                      <a:pt x="32" y="10"/>
                    </a:lnTo>
                    <a:lnTo>
                      <a:pt x="20" y="7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11" y="40"/>
                    </a:lnTo>
                    <a:lnTo>
                      <a:pt x="9" y="54"/>
                    </a:lnTo>
                    <a:lnTo>
                      <a:pt x="26" y="93"/>
                    </a:lnTo>
                    <a:lnTo>
                      <a:pt x="23" y="111"/>
                    </a:lnTo>
                    <a:lnTo>
                      <a:pt x="39" y="14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20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2C63E741-AF9F-444B-8FDC-0E996BB27FE1}"/>
                </a:ext>
              </a:extLst>
            </p:cNvPr>
            <p:cNvSpPr/>
            <p:nvPr/>
          </p:nvSpPr>
          <p:spPr>
            <a:xfrm>
              <a:off x="3474720" y="5467776"/>
              <a:ext cx="348343" cy="26246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8EEB8F46-3D1E-49C6-8683-AAC02BDDF89A}"/>
                </a:ext>
              </a:extLst>
            </p:cNvPr>
            <p:cNvSpPr/>
            <p:nvPr/>
          </p:nvSpPr>
          <p:spPr>
            <a:xfrm>
              <a:off x="4094705" y="3465067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E1D919E-8A6C-40FA-A399-6D7AC897C450}"/>
                </a:ext>
              </a:extLst>
            </p:cNvPr>
            <p:cNvSpPr/>
            <p:nvPr/>
          </p:nvSpPr>
          <p:spPr>
            <a:xfrm>
              <a:off x="2596005" y="3198476"/>
              <a:ext cx="692332" cy="35706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5919F30-89DF-4E4B-A92E-38E5F15E4EAB}"/>
                </a:ext>
              </a:extLst>
            </p:cNvPr>
            <p:cNvSpPr/>
            <p:nvPr/>
          </p:nvSpPr>
          <p:spPr>
            <a:xfrm>
              <a:off x="1782670" y="4161886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E9759E7C-279F-4292-8DFE-7A0BD13C22CD}"/>
                </a:ext>
              </a:extLst>
            </p:cNvPr>
            <p:cNvSpPr/>
            <p:nvPr/>
          </p:nvSpPr>
          <p:spPr>
            <a:xfrm>
              <a:off x="1842157" y="3717689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79B87843-04DD-4E0C-9B07-57C1D6179A57}"/>
                </a:ext>
              </a:extLst>
            </p:cNvPr>
            <p:cNvSpPr/>
            <p:nvPr/>
          </p:nvSpPr>
          <p:spPr>
            <a:xfrm>
              <a:off x="1345300" y="3813099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785FCF7-3561-4BB8-A1FC-AB13D22A84E4}"/>
                </a:ext>
              </a:extLst>
            </p:cNvPr>
            <p:cNvSpPr/>
            <p:nvPr/>
          </p:nvSpPr>
          <p:spPr>
            <a:xfrm>
              <a:off x="3453695" y="5386874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FF6006B-FEC9-4CC8-A1AC-9ABDB9B96DF5}"/>
                </a:ext>
              </a:extLst>
            </p:cNvPr>
            <p:cNvSpPr/>
            <p:nvPr/>
          </p:nvSpPr>
          <p:spPr>
            <a:xfrm>
              <a:off x="1905178" y="2759458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8B3AC9B2-3397-4151-971C-A0356B3CFA3C}"/>
                </a:ext>
              </a:extLst>
            </p:cNvPr>
            <p:cNvSpPr/>
            <p:nvPr/>
          </p:nvSpPr>
          <p:spPr>
            <a:xfrm>
              <a:off x="2246974" y="2293390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A37925C3-FE78-4044-ABE8-8046C25C8E55}"/>
                </a:ext>
              </a:extLst>
            </p:cNvPr>
            <p:cNvSpPr/>
            <p:nvPr/>
          </p:nvSpPr>
          <p:spPr>
            <a:xfrm>
              <a:off x="1828179" y="3277313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3C12F47C-0B0B-45EB-9999-55F24E03CB70}"/>
                </a:ext>
              </a:extLst>
            </p:cNvPr>
            <p:cNvSpPr/>
            <p:nvPr/>
          </p:nvSpPr>
          <p:spPr>
            <a:xfrm>
              <a:off x="2942171" y="4395269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AB994F49-BAB0-4F70-94BC-6306E8A3434F}"/>
                </a:ext>
              </a:extLst>
            </p:cNvPr>
            <p:cNvSpPr/>
            <p:nvPr/>
          </p:nvSpPr>
          <p:spPr>
            <a:xfrm>
              <a:off x="1264536" y="4165798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F33F4AF9-AB66-412A-BC5D-891370CCC06A}"/>
                </a:ext>
              </a:extLst>
            </p:cNvPr>
            <p:cNvSpPr/>
            <p:nvPr/>
          </p:nvSpPr>
          <p:spPr>
            <a:xfrm>
              <a:off x="2284909" y="3469388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401EA3A4-C027-4F9F-B73F-6267D8C55E6F}"/>
                </a:ext>
              </a:extLst>
            </p:cNvPr>
            <p:cNvSpPr/>
            <p:nvPr/>
          </p:nvSpPr>
          <p:spPr>
            <a:xfrm>
              <a:off x="2783214" y="1412555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B5E013EA-1AE3-47BC-AE26-4BEAB3C2CDD7}"/>
                </a:ext>
              </a:extLst>
            </p:cNvPr>
            <p:cNvSpPr/>
            <p:nvPr/>
          </p:nvSpPr>
          <p:spPr>
            <a:xfrm>
              <a:off x="2260356" y="4690809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5CE82AE1-7AFD-4828-8BEB-5A3429ECC76E}"/>
                </a:ext>
              </a:extLst>
            </p:cNvPr>
            <p:cNvSpPr/>
            <p:nvPr/>
          </p:nvSpPr>
          <p:spPr>
            <a:xfrm>
              <a:off x="2226805" y="1729487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E3A845D3-77E7-466B-BB77-D0C1804B20EA}"/>
                </a:ext>
              </a:extLst>
            </p:cNvPr>
            <p:cNvSpPr/>
            <p:nvPr/>
          </p:nvSpPr>
          <p:spPr>
            <a:xfrm>
              <a:off x="2571454" y="2814154"/>
              <a:ext cx="330926" cy="445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62" name="Grupo 18">
            <a:extLst>
              <a:ext uri="{FF2B5EF4-FFF2-40B4-BE49-F238E27FC236}">
                <a16:creationId xmlns:a16="http://schemas.microsoft.com/office/drawing/2014/main" id="{4DD8D718-0A05-48B0-A413-6D41B5F588AB}"/>
              </a:ext>
            </a:extLst>
          </p:cNvPr>
          <p:cNvGrpSpPr>
            <a:grpSpLocks/>
          </p:cNvGrpSpPr>
          <p:nvPr/>
        </p:nvGrpSpPr>
        <p:grpSpPr bwMode="auto">
          <a:xfrm>
            <a:off x="2646237" y="3146255"/>
            <a:ext cx="1480151" cy="2153164"/>
            <a:chOff x="8891446" y="11089807"/>
            <a:chExt cx="1668516" cy="2582916"/>
          </a:xfrm>
        </p:grpSpPr>
        <p:pic>
          <p:nvPicPr>
            <p:cNvPr id="63" name="Gráfico 12" descr="Bailar">
              <a:extLst>
                <a:ext uri="{FF2B5EF4-FFF2-40B4-BE49-F238E27FC236}">
                  <a16:creationId xmlns:a16="http://schemas.microsoft.com/office/drawing/2014/main" id="{C65F846D-5263-4641-BD97-F90CD8691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Gráfico 15" descr="Árbol de hoja caduca">
              <a:extLst>
                <a:ext uri="{FF2B5EF4-FFF2-40B4-BE49-F238E27FC236}">
                  <a16:creationId xmlns:a16="http://schemas.microsoft.com/office/drawing/2014/main" id="{59E09681-1053-4978-A1EC-ECA44F4FA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5" name="Shape 88" descr="006.jpg">
            <a:extLst>
              <a:ext uri="{FF2B5EF4-FFF2-40B4-BE49-F238E27FC236}">
                <a16:creationId xmlns:a16="http://schemas.microsoft.com/office/drawing/2014/main" id="{4ACD0293-4B93-4A23-AA64-E62A06C6CEB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67" y="0"/>
            <a:ext cx="556973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Logo Travolution_transparente.png" descr="Logo Travolution_transparente.png">
            <a:extLst>
              <a:ext uri="{FF2B5EF4-FFF2-40B4-BE49-F238E27FC236}">
                <a16:creationId xmlns:a16="http://schemas.microsoft.com/office/drawing/2014/main" id="{6814B29D-9632-464F-A9D0-5376EA5DD6B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407133" y="195324"/>
            <a:ext cx="2736181" cy="746839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Rectángulo 66">
            <a:extLst>
              <a:ext uri="{FF2B5EF4-FFF2-40B4-BE49-F238E27FC236}">
                <a16:creationId xmlns:a16="http://schemas.microsoft.com/office/drawing/2014/main" id="{9E879657-01BF-4066-AB3B-C0E45EDB8CBB}"/>
              </a:ext>
            </a:extLst>
          </p:cNvPr>
          <p:cNvSpPr/>
          <p:nvPr/>
        </p:nvSpPr>
        <p:spPr>
          <a:xfrm>
            <a:off x="6622267" y="6795195"/>
            <a:ext cx="5569733" cy="7682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6C2256F8-7840-4EDA-82F2-5417EBCDD729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89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pp 027.jpg">
            <a:extLst>
              <a:ext uri="{FF2B5EF4-FFF2-40B4-BE49-F238E27FC236}">
                <a16:creationId xmlns:a16="http://schemas.microsoft.com/office/drawing/2014/main" id="{043476CA-7FA0-4F2D-A658-CD4B3FCA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7"/>
          <a:stretch>
            <a:fillRect/>
          </a:stretch>
        </p:blipFill>
        <p:spPr bwMode="auto">
          <a:xfrm>
            <a:off x="0" y="-90537"/>
            <a:ext cx="12192000" cy="315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isión">
            <a:extLst>
              <a:ext uri="{FF2B5EF4-FFF2-40B4-BE49-F238E27FC236}">
                <a16:creationId xmlns:a16="http://schemas.microsoft.com/office/drawing/2014/main" id="{672567CE-861C-4D81-B5BE-0E5535D6C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100" y="3681237"/>
            <a:ext cx="4069999" cy="6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5397" tIns="25397" rIns="25397" bIns="25397" anchor="ctr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150"/>
              </a:spcBef>
              <a:defRPr/>
            </a:pPr>
            <a:r>
              <a:rPr lang="es-CL" altLang="es-CO" sz="36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sym typeface="DIN Condensed" charset="0"/>
              </a:rPr>
              <a:t>¿Cuál es mi rol?</a:t>
            </a:r>
          </a:p>
        </p:txBody>
      </p:sp>
      <p:sp>
        <p:nvSpPr>
          <p:cNvPr id="10" name="visión">
            <a:extLst>
              <a:ext uri="{FF2B5EF4-FFF2-40B4-BE49-F238E27FC236}">
                <a16:creationId xmlns:a16="http://schemas.microsoft.com/office/drawing/2014/main" id="{B976A492-3D4C-4745-8942-0F5E06294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0247" y="5658138"/>
            <a:ext cx="3938573" cy="6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5397" tIns="25397" rIns="25397" bIns="25397" anchor="ctr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150"/>
              </a:spcBef>
              <a:defRPr/>
            </a:pPr>
            <a:r>
              <a:rPr lang="es-CL" altLang="es-CO" sz="36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sym typeface="DIN Condensed" charset="0"/>
              </a:rPr>
              <a:t>¿Cuál es mi huella?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20453AC-5E76-49F1-9550-6BB724BA04D7}"/>
              </a:ext>
            </a:extLst>
          </p:cNvPr>
          <p:cNvSpPr/>
          <p:nvPr/>
        </p:nvSpPr>
        <p:spPr>
          <a:xfrm>
            <a:off x="0" y="3065440"/>
            <a:ext cx="12192000" cy="1683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6.jpg">
            <a:extLst>
              <a:ext uri="{FF2B5EF4-FFF2-40B4-BE49-F238E27FC236}">
                <a16:creationId xmlns:a16="http://schemas.microsoft.com/office/drawing/2014/main" id="{7FAA01AF-62B0-4505-9E59-9E2909BB9A1C}"/>
              </a:ext>
            </a:extLst>
          </p:cNvPr>
          <p:cNvPicPr/>
          <p:nvPr/>
        </p:nvPicPr>
        <p:blipFill rotWithShape="1">
          <a:blip r:embed="rId3"/>
          <a:srcRect l="72116"/>
          <a:stretch/>
        </p:blipFill>
        <p:spPr>
          <a:xfrm>
            <a:off x="8454025" y="3513422"/>
            <a:ext cx="2214148" cy="2040958"/>
          </a:xfrm>
          <a:prstGeom prst="rect">
            <a:avLst/>
          </a:prstGeom>
          <a:ln/>
        </p:spPr>
      </p:pic>
      <p:pic>
        <p:nvPicPr>
          <p:cNvPr id="4" name="Gráfico 3" descr="Grupo">
            <a:extLst>
              <a:ext uri="{FF2B5EF4-FFF2-40B4-BE49-F238E27FC236}">
                <a16:creationId xmlns:a16="http://schemas.microsoft.com/office/drawing/2014/main" id="{6109EC94-C8BE-4861-A503-615BA78F1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01" y="4276725"/>
            <a:ext cx="3413996" cy="1944692"/>
          </a:xfrm>
          <a:prstGeom prst="rect">
            <a:avLst/>
          </a:prstGeom>
        </p:spPr>
      </p:pic>
      <p:pic>
        <p:nvPicPr>
          <p:cNvPr id="6" name="Gráfico 5" descr="Globo terrestre, América">
            <a:extLst>
              <a:ext uri="{FF2B5EF4-FFF2-40B4-BE49-F238E27FC236}">
                <a16:creationId xmlns:a16="http://schemas.microsoft.com/office/drawing/2014/main" id="{006FF867-5274-42DA-ABFA-BBEE0418B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954" y="3364567"/>
            <a:ext cx="3371725" cy="33717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ABB6257-EAF9-45CF-B8F6-A14316DDE639}"/>
              </a:ext>
            </a:extLst>
          </p:cNvPr>
          <p:cNvSpPr txBox="1"/>
          <p:nvPr/>
        </p:nvSpPr>
        <p:spPr>
          <a:xfrm rot="18566175">
            <a:off x="4213212" y="4327155"/>
            <a:ext cx="34992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rgbClr val="C00000"/>
                </a:solidFill>
              </a:rPr>
              <a:t>Experiencias</a:t>
            </a:r>
          </a:p>
          <a:p>
            <a:pPr algn="ctr"/>
            <a:r>
              <a:rPr lang="es-CO" sz="4400" b="1" dirty="0">
                <a:solidFill>
                  <a:srgbClr val="C00000"/>
                </a:solidFill>
              </a:rPr>
              <a:t>Auténticas</a:t>
            </a:r>
          </a:p>
        </p:txBody>
      </p:sp>
    </p:spTree>
    <p:extLst>
      <p:ext uri="{BB962C8B-B14F-4D97-AF65-F5344CB8AC3E}">
        <p14:creationId xmlns:p14="http://schemas.microsoft.com/office/powerpoint/2010/main" val="392917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73B8602-5393-4B92-A834-A6B084BB7001}"/>
              </a:ext>
            </a:extLst>
          </p:cNvPr>
          <p:cNvSpPr/>
          <p:nvPr/>
        </p:nvSpPr>
        <p:spPr>
          <a:xfrm>
            <a:off x="357294" y="116558"/>
            <a:ext cx="2945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Biodiversidad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D27A53-D628-42C0-99F5-96289076F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0" y="762889"/>
            <a:ext cx="7165765" cy="39928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DB4E9B7-6600-43D5-A007-E8F2CD0E9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65" y="820160"/>
            <a:ext cx="4101513" cy="579234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1D5E04F-2913-4214-A883-EA99267A9113}"/>
              </a:ext>
            </a:extLst>
          </p:cNvPr>
          <p:cNvSpPr txBox="1"/>
          <p:nvPr/>
        </p:nvSpPr>
        <p:spPr>
          <a:xfrm>
            <a:off x="519954" y="6327333"/>
            <a:ext cx="6663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Fuente: </a:t>
            </a:r>
            <a:r>
              <a:rPr lang="es-CO" sz="1000" dirty="0" err="1"/>
              <a:t>IAvH</a:t>
            </a:r>
            <a:r>
              <a:rPr lang="es-CO" sz="1000" dirty="0"/>
              <a:t>, Sistema Información Biodiversidad 2017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9A64014-610F-49D2-BF57-C8FE7DE5F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8" y="4809281"/>
            <a:ext cx="2854922" cy="1555293"/>
          </a:xfrm>
          <a:prstGeom prst="rect">
            <a:avLst/>
          </a:prstGeom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AE7112BF-331E-492E-A03A-E7541CA373F0}"/>
              </a:ext>
            </a:extLst>
          </p:cNvPr>
          <p:cNvSpPr/>
          <p:nvPr/>
        </p:nvSpPr>
        <p:spPr>
          <a:xfrm>
            <a:off x="5186660" y="5633541"/>
            <a:ext cx="3071446" cy="1014046"/>
          </a:xfrm>
          <a:prstGeom prst="wedgeEllipseCallout">
            <a:avLst>
              <a:gd name="adj1" fmla="val -58583"/>
              <a:gd name="adj2" fmla="val -1005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Articulación de saberes científicos, técnico, ancestrales </a:t>
            </a:r>
          </a:p>
        </p:txBody>
      </p:sp>
      <p:grpSp>
        <p:nvGrpSpPr>
          <p:cNvPr id="8" name="Grupo 18">
            <a:extLst>
              <a:ext uri="{FF2B5EF4-FFF2-40B4-BE49-F238E27FC236}">
                <a16:creationId xmlns:a16="http://schemas.microsoft.com/office/drawing/2014/main" id="{D47DC0DB-AEBD-441A-B9B6-DDDE06BA835B}"/>
              </a:ext>
            </a:extLst>
          </p:cNvPr>
          <p:cNvGrpSpPr>
            <a:grpSpLocks/>
          </p:cNvGrpSpPr>
          <p:nvPr/>
        </p:nvGrpSpPr>
        <p:grpSpPr bwMode="auto">
          <a:xfrm>
            <a:off x="4068383" y="4681826"/>
            <a:ext cx="1010788" cy="1285830"/>
            <a:chOff x="8891446" y="11089807"/>
            <a:chExt cx="1668516" cy="2582916"/>
          </a:xfrm>
        </p:grpSpPr>
        <p:pic>
          <p:nvPicPr>
            <p:cNvPr id="11" name="Gráfico 12" descr="Bailar">
              <a:extLst>
                <a:ext uri="{FF2B5EF4-FFF2-40B4-BE49-F238E27FC236}">
                  <a16:creationId xmlns:a16="http://schemas.microsoft.com/office/drawing/2014/main" id="{72336DA4-6E15-4AAE-B0D9-FC1FB1D0A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Gráfico 15" descr="Árbol de hoja caduca">
              <a:extLst>
                <a:ext uri="{FF2B5EF4-FFF2-40B4-BE49-F238E27FC236}">
                  <a16:creationId xmlns:a16="http://schemas.microsoft.com/office/drawing/2014/main" id="{073A0910-AE2C-4614-B1A6-46B186B6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Logo Travolution_transparente.png" descr="Logo Travolution_transparente.png">
            <a:extLst>
              <a:ext uri="{FF2B5EF4-FFF2-40B4-BE49-F238E27FC236}">
                <a16:creationId xmlns:a16="http://schemas.microsoft.com/office/drawing/2014/main" id="{5E50BB2F-17D9-4BC7-B9EB-36D12D76A84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300547" y="142361"/>
            <a:ext cx="2736181" cy="74683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40E0C30-B3CD-44CC-8C79-6FA815ECF7CA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176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A54836E-3D93-4A74-883E-E8124CD4AD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91024"/>
              </p:ext>
            </p:extLst>
          </p:nvPr>
        </p:nvGraphicFramePr>
        <p:xfrm>
          <a:off x="464072" y="5891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43C53DB-0CBE-4D29-82D2-15AD1D2EED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749347"/>
              </p:ext>
            </p:extLst>
          </p:nvPr>
        </p:nvGraphicFramePr>
        <p:xfrm>
          <a:off x="7018427" y="10876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905C628-A136-4C9E-98BB-6A8E70AFAEE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04260" y="39700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CC217241-4F41-4685-BF0C-3F98F393EBA4}"/>
              </a:ext>
            </a:extLst>
          </p:cNvPr>
          <p:cNvSpPr txBox="1"/>
          <p:nvPr/>
        </p:nvSpPr>
        <p:spPr>
          <a:xfrm>
            <a:off x="8389640" y="6466999"/>
            <a:ext cx="29489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Fuente: RUNAP, 2017</a:t>
            </a:r>
          </a:p>
        </p:txBody>
      </p:sp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74836519-1EC3-4456-A9D0-ADF5905193F8}"/>
              </a:ext>
            </a:extLst>
          </p:cNvPr>
          <p:cNvSpPr/>
          <p:nvPr/>
        </p:nvSpPr>
        <p:spPr>
          <a:xfrm>
            <a:off x="758754" y="4519246"/>
            <a:ext cx="2400615" cy="1600200"/>
          </a:xfrm>
          <a:prstGeom prst="wedgeEllipseCallout">
            <a:avLst>
              <a:gd name="adj1" fmla="val 71140"/>
              <a:gd name="adj2" fmla="val -49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Desarrollo sostenible / sustentable</a:t>
            </a:r>
          </a:p>
        </p:txBody>
      </p:sp>
      <p:grpSp>
        <p:nvGrpSpPr>
          <p:cNvPr id="8" name="Grupo 18">
            <a:extLst>
              <a:ext uri="{FF2B5EF4-FFF2-40B4-BE49-F238E27FC236}">
                <a16:creationId xmlns:a16="http://schemas.microsoft.com/office/drawing/2014/main" id="{BF10693A-CD6A-4AF2-BFD5-3F8560F88F87}"/>
              </a:ext>
            </a:extLst>
          </p:cNvPr>
          <p:cNvGrpSpPr>
            <a:grpSpLocks/>
          </p:cNvGrpSpPr>
          <p:nvPr/>
        </p:nvGrpSpPr>
        <p:grpSpPr bwMode="auto">
          <a:xfrm>
            <a:off x="5355924" y="1330256"/>
            <a:ext cx="1480151" cy="2153164"/>
            <a:chOff x="8891446" y="11089807"/>
            <a:chExt cx="1668516" cy="2582916"/>
          </a:xfrm>
        </p:grpSpPr>
        <p:pic>
          <p:nvPicPr>
            <p:cNvPr id="11" name="Gráfico 12" descr="Bailar">
              <a:extLst>
                <a:ext uri="{FF2B5EF4-FFF2-40B4-BE49-F238E27FC236}">
                  <a16:creationId xmlns:a16="http://schemas.microsoft.com/office/drawing/2014/main" id="{8A11CC9E-376C-4C24-889A-0330C5428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áfico 15" descr="Árbol de hoja caduca">
              <a:extLst>
                <a:ext uri="{FF2B5EF4-FFF2-40B4-BE49-F238E27FC236}">
                  <a16:creationId xmlns:a16="http://schemas.microsoft.com/office/drawing/2014/main" id="{9F223C31-DB0D-49DF-A853-362DE81C1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Logo Travolution_transparente.png" descr="Logo Travolution_transparente.png">
            <a:extLst>
              <a:ext uri="{FF2B5EF4-FFF2-40B4-BE49-F238E27FC236}">
                <a16:creationId xmlns:a16="http://schemas.microsoft.com/office/drawing/2014/main" id="{60D4B97F-6736-4A4B-88BB-EAE1A12E350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407133" y="241562"/>
            <a:ext cx="2736181" cy="74683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5C0A36C-73BF-4B20-B4C8-EB91489B572A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161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9ECED8-F734-4706-9A04-46273E4CB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" y="276814"/>
            <a:ext cx="9989757" cy="40737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6898266-5E03-475C-AF61-43BDAF3DF293}"/>
              </a:ext>
            </a:extLst>
          </p:cNvPr>
          <p:cNvSpPr txBox="1"/>
          <p:nvPr/>
        </p:nvSpPr>
        <p:spPr>
          <a:xfrm>
            <a:off x="1388082" y="4357094"/>
            <a:ext cx="3977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/>
              <a:t>Fuente: Colombia.travel,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7BD1AC-868D-4C15-ACDF-D7D256155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6928" r="6091" b="28201"/>
          <a:stretch/>
        </p:blipFill>
        <p:spPr>
          <a:xfrm>
            <a:off x="5043644" y="3091980"/>
            <a:ext cx="6770077" cy="3628094"/>
          </a:xfrm>
          <a:prstGeom prst="rect">
            <a:avLst/>
          </a:prstGeom>
        </p:spPr>
      </p:pic>
      <p:sp>
        <p:nvSpPr>
          <p:cNvPr id="4" name="Bocadillo: ovalado 3">
            <a:extLst>
              <a:ext uri="{FF2B5EF4-FFF2-40B4-BE49-F238E27FC236}">
                <a16:creationId xmlns:a16="http://schemas.microsoft.com/office/drawing/2014/main" id="{400A1D60-B72C-40F6-8536-756E7C18D495}"/>
              </a:ext>
            </a:extLst>
          </p:cNvPr>
          <p:cNvSpPr/>
          <p:nvPr/>
        </p:nvSpPr>
        <p:spPr>
          <a:xfrm>
            <a:off x="226119" y="5232629"/>
            <a:ext cx="4232030" cy="1415462"/>
          </a:xfrm>
          <a:prstGeom prst="wedgeEllipseCallout">
            <a:avLst>
              <a:gd name="adj1" fmla="val 40558"/>
              <a:gd name="adj2" fmla="val -66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Diseño e implementación de PRODUCTO ESPECIALIZADO</a:t>
            </a:r>
          </a:p>
          <a:p>
            <a:pPr algn="ctr"/>
            <a:r>
              <a:rPr lang="es-CO" dirty="0"/>
              <a:t>CADENAS DE VALOR</a:t>
            </a:r>
          </a:p>
          <a:p>
            <a:pPr algn="ctr"/>
            <a:r>
              <a:rPr lang="es-CO" dirty="0"/>
              <a:t>SEGMENTACIÓN MERCADOS</a:t>
            </a:r>
          </a:p>
        </p:txBody>
      </p:sp>
      <p:grpSp>
        <p:nvGrpSpPr>
          <p:cNvPr id="6" name="Grupo 18">
            <a:extLst>
              <a:ext uri="{FF2B5EF4-FFF2-40B4-BE49-F238E27FC236}">
                <a16:creationId xmlns:a16="http://schemas.microsoft.com/office/drawing/2014/main" id="{6E2D1C8F-5C86-4BE6-AEEC-EB4983361141}"/>
              </a:ext>
            </a:extLst>
          </p:cNvPr>
          <p:cNvGrpSpPr>
            <a:grpSpLocks/>
          </p:cNvGrpSpPr>
          <p:nvPr/>
        </p:nvGrpSpPr>
        <p:grpSpPr bwMode="auto">
          <a:xfrm>
            <a:off x="3884512" y="4013818"/>
            <a:ext cx="1050904" cy="1318031"/>
            <a:chOff x="8891446" y="11089807"/>
            <a:chExt cx="1668516" cy="2582916"/>
          </a:xfrm>
        </p:grpSpPr>
        <p:pic>
          <p:nvPicPr>
            <p:cNvPr id="8" name="Gráfico 12" descr="Bailar">
              <a:extLst>
                <a:ext uri="{FF2B5EF4-FFF2-40B4-BE49-F238E27FC236}">
                  <a16:creationId xmlns:a16="http://schemas.microsoft.com/office/drawing/2014/main" id="{43AE8EF4-587C-4E58-A195-FBE1FAB25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áfico 15" descr="Árbol de hoja caduca">
              <a:extLst>
                <a:ext uri="{FF2B5EF4-FFF2-40B4-BE49-F238E27FC236}">
                  <a16:creationId xmlns:a16="http://schemas.microsoft.com/office/drawing/2014/main" id="{E137B15C-86E7-4221-A969-61CBC1C4C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Logo Travolution_transparente.png" descr="Logo Travolution_transparente.png">
            <a:extLst>
              <a:ext uri="{FF2B5EF4-FFF2-40B4-BE49-F238E27FC236}">
                <a16:creationId xmlns:a16="http://schemas.microsoft.com/office/drawing/2014/main" id="{CD4CBB79-CE61-4021-B456-B01F5EF4B6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407054" y="137926"/>
            <a:ext cx="2736181" cy="74683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B6A8774-0B78-4A74-A67C-06933BE15127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1600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FD561C-EC2D-43CD-A29A-F5EE50744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31" y="1808041"/>
            <a:ext cx="9815446" cy="4351338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C812A1-5E6A-45FD-BDBA-988379D54C7A}"/>
              </a:ext>
            </a:extLst>
          </p:cNvPr>
          <p:cNvSpPr txBox="1"/>
          <p:nvPr/>
        </p:nvSpPr>
        <p:spPr>
          <a:xfrm>
            <a:off x="989497" y="6224954"/>
            <a:ext cx="397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Fuente: Chocolatina Jet, 2017</a:t>
            </a:r>
          </a:p>
        </p:txBody>
      </p:sp>
      <p:sp>
        <p:nvSpPr>
          <p:cNvPr id="7" name="Bocadillo: ovalado 6">
            <a:extLst>
              <a:ext uri="{FF2B5EF4-FFF2-40B4-BE49-F238E27FC236}">
                <a16:creationId xmlns:a16="http://schemas.microsoft.com/office/drawing/2014/main" id="{673EFD66-F680-408A-8CD8-0717FC2FB735}"/>
              </a:ext>
            </a:extLst>
          </p:cNvPr>
          <p:cNvSpPr/>
          <p:nvPr/>
        </p:nvSpPr>
        <p:spPr>
          <a:xfrm>
            <a:off x="4575912" y="454729"/>
            <a:ext cx="2961692" cy="1154058"/>
          </a:xfrm>
          <a:prstGeom prst="wedgeEllipseCallout">
            <a:avLst>
              <a:gd name="adj1" fmla="val -46015"/>
              <a:gd name="adj2" fmla="val 58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Enlaces intersectoriales</a:t>
            </a:r>
          </a:p>
        </p:txBody>
      </p:sp>
      <p:grpSp>
        <p:nvGrpSpPr>
          <p:cNvPr id="8" name="Grupo 18">
            <a:extLst>
              <a:ext uri="{FF2B5EF4-FFF2-40B4-BE49-F238E27FC236}">
                <a16:creationId xmlns:a16="http://schemas.microsoft.com/office/drawing/2014/main" id="{16F73CB3-1C1F-43D7-8FC7-F6E4D1802ACF}"/>
              </a:ext>
            </a:extLst>
          </p:cNvPr>
          <p:cNvGrpSpPr>
            <a:grpSpLocks/>
          </p:cNvGrpSpPr>
          <p:nvPr/>
        </p:nvGrpSpPr>
        <p:grpSpPr bwMode="auto">
          <a:xfrm>
            <a:off x="3509442" y="371436"/>
            <a:ext cx="1066470" cy="1670996"/>
            <a:chOff x="8891446" y="11089807"/>
            <a:chExt cx="1668516" cy="2582916"/>
          </a:xfrm>
        </p:grpSpPr>
        <p:pic>
          <p:nvPicPr>
            <p:cNvPr id="9" name="Gráfico 12" descr="Bailar">
              <a:extLst>
                <a:ext uri="{FF2B5EF4-FFF2-40B4-BE49-F238E27FC236}">
                  <a16:creationId xmlns:a16="http://schemas.microsoft.com/office/drawing/2014/main" id="{A1B1B977-2D74-4AD6-9619-258D3501E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2003776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áfico 15" descr="Árbol de hoja caduca">
              <a:extLst>
                <a:ext uri="{FF2B5EF4-FFF2-40B4-BE49-F238E27FC236}">
                  <a16:creationId xmlns:a16="http://schemas.microsoft.com/office/drawing/2014/main" id="{C06EF6F4-C667-47F5-83FC-6F036C113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446" y="11089807"/>
              <a:ext cx="1668516" cy="166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Logo Travolution_transparente.png" descr="Logo Travolution_transparente.png">
            <a:extLst>
              <a:ext uri="{FF2B5EF4-FFF2-40B4-BE49-F238E27FC236}">
                <a16:creationId xmlns:a16="http://schemas.microsoft.com/office/drawing/2014/main" id="{9BF77735-F868-4934-BB38-D379B7DBF6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>
          <a:xfrm>
            <a:off x="9407133" y="179121"/>
            <a:ext cx="2736181" cy="74683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D295BC3-513F-4385-A4DB-1124B98F935E}"/>
              </a:ext>
            </a:extLst>
          </p:cNvPr>
          <p:cNvSpPr/>
          <p:nvPr/>
        </p:nvSpPr>
        <p:spPr>
          <a:xfrm>
            <a:off x="0" y="1652"/>
            <a:ext cx="12207304" cy="140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 descr="Imagen que contiene de madera, madera, mesa, agua&#10;&#10;Descripción generada con confianza muy alta">
            <a:extLst>
              <a:ext uri="{FF2B5EF4-FFF2-40B4-BE49-F238E27FC236}">
                <a16:creationId xmlns:a16="http://schemas.microsoft.com/office/drawing/2014/main" id="{98F9D6A1-884E-49DA-8EDB-57AD29660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937"/>
            <a:ext cx="2468922" cy="25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21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463</Words>
  <Application>Microsoft Office PowerPoint</Application>
  <PresentationFormat>Panorámica</PresentationFormat>
  <Paragraphs>113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ＭＳ Ｐゴシック</vt:lpstr>
      <vt:lpstr>ＭＳ Ｐゴシック</vt:lpstr>
      <vt:lpstr>Arial</vt:lpstr>
      <vt:lpstr>Calibri</vt:lpstr>
      <vt:lpstr>Calibri Light</vt:lpstr>
      <vt:lpstr>DIN Condensed</vt:lpstr>
      <vt:lpstr>Iowan Old Style Black</vt:lpstr>
      <vt:lpstr>MADE Waffle Soft</vt:lpstr>
      <vt:lpstr>Trebuchet MS</vt:lpstr>
      <vt:lpstr>Wingdings</vt:lpstr>
      <vt:lpstr>Tema de Office</vt:lpstr>
      <vt:lpstr>Presentación de PowerPoint</vt:lpstr>
      <vt:lpstr>Presentación de PowerPoint</vt:lpstr>
      <vt:lpstr>Turismo de Naturaleza en Colombia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CONSTANZA OLAYA CANTOR</dc:creator>
  <cp:lastModifiedBy>CONSTANZA OLAYA CANTOR</cp:lastModifiedBy>
  <cp:revision>25</cp:revision>
  <dcterms:created xsi:type="dcterms:W3CDTF">2017-09-26T03:52:46Z</dcterms:created>
  <dcterms:modified xsi:type="dcterms:W3CDTF">2017-11-09T13:14:54Z</dcterms:modified>
</cp:coreProperties>
</file>